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7" r:id="rId2"/>
    <p:sldId id="291" r:id="rId3"/>
    <p:sldId id="270" r:id="rId4"/>
    <p:sldId id="271" r:id="rId5"/>
    <p:sldId id="269" r:id="rId6"/>
    <p:sldId id="292" r:id="rId7"/>
    <p:sldId id="298" r:id="rId8"/>
    <p:sldId id="299" r:id="rId9"/>
    <p:sldId id="296" r:id="rId10"/>
    <p:sldId id="293" r:id="rId11"/>
    <p:sldId id="290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15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A4F11D-3D04-4F5E-B502-C899A5E9AF7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CC20FF-7AC3-4CF3-AC83-59B6358D3A33}">
      <dgm:prSet/>
      <dgm:spPr/>
      <dgm:t>
        <a:bodyPr/>
        <a:lstStyle/>
        <a:p>
          <a:r>
            <a:rPr lang="en-US"/>
            <a:t>Authorization of Audit</a:t>
          </a:r>
        </a:p>
      </dgm:t>
    </dgm:pt>
    <dgm:pt modelId="{12D51A6F-DD9B-45F9-B3DF-AB446320D6C2}" type="parTrans" cxnId="{F1EA8615-E900-4490-9914-BE93F040FE27}">
      <dgm:prSet/>
      <dgm:spPr/>
      <dgm:t>
        <a:bodyPr/>
        <a:lstStyle/>
        <a:p>
          <a:endParaRPr lang="en-US"/>
        </a:p>
      </dgm:t>
    </dgm:pt>
    <dgm:pt modelId="{5D28D1F5-8D80-4DA2-B445-9731EBA3CEC0}" type="sibTrans" cxnId="{F1EA8615-E900-4490-9914-BE93F040FE27}">
      <dgm:prSet/>
      <dgm:spPr/>
      <dgm:t>
        <a:bodyPr/>
        <a:lstStyle/>
        <a:p>
          <a:endParaRPr lang="en-US"/>
        </a:p>
      </dgm:t>
    </dgm:pt>
    <dgm:pt modelId="{B40AB460-441E-45B3-B809-872F66672209}">
      <dgm:prSet/>
      <dgm:spPr/>
      <dgm:t>
        <a:bodyPr/>
        <a:lstStyle/>
        <a:p>
          <a:r>
            <a:rPr lang="en-US"/>
            <a:t>Development of Audit Program</a:t>
          </a:r>
        </a:p>
      </dgm:t>
    </dgm:pt>
    <dgm:pt modelId="{47A2B55F-DCDE-4050-BDFF-39D24A92D850}" type="parTrans" cxnId="{32ED7E5F-1BF9-4038-81DC-32B61CFB7D02}">
      <dgm:prSet/>
      <dgm:spPr/>
      <dgm:t>
        <a:bodyPr/>
        <a:lstStyle/>
        <a:p>
          <a:endParaRPr lang="en-US"/>
        </a:p>
      </dgm:t>
    </dgm:pt>
    <dgm:pt modelId="{6089F2B9-1398-4151-9069-A2FCAE96B42E}" type="sibTrans" cxnId="{32ED7E5F-1BF9-4038-81DC-32B61CFB7D02}">
      <dgm:prSet/>
      <dgm:spPr/>
      <dgm:t>
        <a:bodyPr/>
        <a:lstStyle/>
        <a:p>
          <a:endParaRPr lang="en-US"/>
        </a:p>
      </dgm:t>
    </dgm:pt>
    <dgm:pt modelId="{69D5794C-D788-4CB3-8CBA-762F3C723E36}">
      <dgm:prSet/>
      <dgm:spPr/>
      <dgm:t>
        <a:bodyPr/>
        <a:lstStyle/>
        <a:p>
          <a:r>
            <a:rPr lang="en-US"/>
            <a:t>Entrance Conference With Auditee </a:t>
          </a:r>
        </a:p>
      </dgm:t>
    </dgm:pt>
    <dgm:pt modelId="{AD16AC14-7A2C-428D-8940-C53928D047E2}" type="parTrans" cxnId="{4148C7EB-C655-43F7-AFCF-8F3AE11CE92A}">
      <dgm:prSet/>
      <dgm:spPr/>
      <dgm:t>
        <a:bodyPr/>
        <a:lstStyle/>
        <a:p>
          <a:endParaRPr lang="en-US"/>
        </a:p>
      </dgm:t>
    </dgm:pt>
    <dgm:pt modelId="{90B297DD-93A0-49FE-9D53-998F015C7D08}" type="sibTrans" cxnId="{4148C7EB-C655-43F7-AFCF-8F3AE11CE92A}">
      <dgm:prSet/>
      <dgm:spPr/>
      <dgm:t>
        <a:bodyPr/>
        <a:lstStyle/>
        <a:p>
          <a:endParaRPr lang="en-US"/>
        </a:p>
      </dgm:t>
    </dgm:pt>
    <dgm:pt modelId="{D9F6A408-87FD-491E-BA2A-38ECBC62A300}">
      <dgm:prSet/>
      <dgm:spPr/>
      <dgm:t>
        <a:bodyPr/>
        <a:lstStyle/>
        <a:p>
          <a:r>
            <a:rPr lang="en-US"/>
            <a:t>Conduct of Fieldwork</a:t>
          </a:r>
        </a:p>
      </dgm:t>
    </dgm:pt>
    <dgm:pt modelId="{2D8038A3-97DD-4652-8D7C-9E66BCC892DF}" type="parTrans" cxnId="{779C86D2-A397-41AA-9711-283ED4512022}">
      <dgm:prSet/>
      <dgm:spPr/>
      <dgm:t>
        <a:bodyPr/>
        <a:lstStyle/>
        <a:p>
          <a:endParaRPr lang="en-US"/>
        </a:p>
      </dgm:t>
    </dgm:pt>
    <dgm:pt modelId="{F6330913-0C11-4A23-B15C-E1F83A36DC3B}" type="sibTrans" cxnId="{779C86D2-A397-41AA-9711-283ED4512022}">
      <dgm:prSet/>
      <dgm:spPr/>
      <dgm:t>
        <a:bodyPr/>
        <a:lstStyle/>
        <a:p>
          <a:endParaRPr lang="en-US"/>
        </a:p>
      </dgm:t>
    </dgm:pt>
    <dgm:pt modelId="{39D4CEF3-B362-4B72-BBFA-F58FACA0F565}" type="pres">
      <dgm:prSet presAssocID="{0EA4F11D-3D04-4F5E-B502-C899A5E9AF7F}" presName="linear" presStyleCnt="0">
        <dgm:presLayoutVars>
          <dgm:animLvl val="lvl"/>
          <dgm:resizeHandles val="exact"/>
        </dgm:presLayoutVars>
      </dgm:prSet>
      <dgm:spPr/>
    </dgm:pt>
    <dgm:pt modelId="{94377BC4-3775-4A05-8A67-7664784D624F}" type="pres">
      <dgm:prSet presAssocID="{70CC20FF-7AC3-4CF3-AC83-59B6358D3A3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9F78CB1-B081-40C6-BBFF-1C5E64B99920}" type="pres">
      <dgm:prSet presAssocID="{5D28D1F5-8D80-4DA2-B445-9731EBA3CEC0}" presName="spacer" presStyleCnt="0"/>
      <dgm:spPr/>
    </dgm:pt>
    <dgm:pt modelId="{26301AFA-0EF8-4939-A449-81AA01B5A3FB}" type="pres">
      <dgm:prSet presAssocID="{B40AB460-441E-45B3-B809-872F6667220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2F12529-D9F7-4ED3-AF9C-9DE65406E99B}" type="pres">
      <dgm:prSet presAssocID="{6089F2B9-1398-4151-9069-A2FCAE96B42E}" presName="spacer" presStyleCnt="0"/>
      <dgm:spPr/>
    </dgm:pt>
    <dgm:pt modelId="{A4A5E370-1187-477C-BA2A-2C10998B9F7C}" type="pres">
      <dgm:prSet presAssocID="{69D5794C-D788-4CB3-8CBA-762F3C723E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8A4B2F4-0458-4F28-BB2E-FECC5760D9AA}" type="pres">
      <dgm:prSet presAssocID="{90B297DD-93A0-49FE-9D53-998F015C7D08}" presName="spacer" presStyleCnt="0"/>
      <dgm:spPr/>
    </dgm:pt>
    <dgm:pt modelId="{6489F974-D77A-4042-8B22-51D7D1BE8052}" type="pres">
      <dgm:prSet presAssocID="{D9F6A408-87FD-491E-BA2A-38ECBC62A3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AF37E03-E305-48DF-9765-C463DFB69BD1}" type="presOf" srcId="{69D5794C-D788-4CB3-8CBA-762F3C723E36}" destId="{A4A5E370-1187-477C-BA2A-2C10998B9F7C}" srcOrd="0" destOrd="0" presId="urn:microsoft.com/office/officeart/2005/8/layout/vList2"/>
    <dgm:cxn modelId="{F1EA8615-E900-4490-9914-BE93F040FE27}" srcId="{0EA4F11D-3D04-4F5E-B502-C899A5E9AF7F}" destId="{70CC20FF-7AC3-4CF3-AC83-59B6358D3A33}" srcOrd="0" destOrd="0" parTransId="{12D51A6F-DD9B-45F9-B3DF-AB446320D6C2}" sibTransId="{5D28D1F5-8D80-4DA2-B445-9731EBA3CEC0}"/>
    <dgm:cxn modelId="{32ED7E5F-1BF9-4038-81DC-32B61CFB7D02}" srcId="{0EA4F11D-3D04-4F5E-B502-C899A5E9AF7F}" destId="{B40AB460-441E-45B3-B809-872F66672209}" srcOrd="1" destOrd="0" parTransId="{47A2B55F-DCDE-4050-BDFF-39D24A92D850}" sibTransId="{6089F2B9-1398-4151-9069-A2FCAE96B42E}"/>
    <dgm:cxn modelId="{D12A5478-ADE2-4E51-817C-DAD22B1CF64B}" type="presOf" srcId="{70CC20FF-7AC3-4CF3-AC83-59B6358D3A33}" destId="{94377BC4-3775-4A05-8A67-7664784D624F}" srcOrd="0" destOrd="0" presId="urn:microsoft.com/office/officeart/2005/8/layout/vList2"/>
    <dgm:cxn modelId="{DB59217F-820E-4553-B8B2-4BDCDC6F9BF9}" type="presOf" srcId="{D9F6A408-87FD-491E-BA2A-38ECBC62A300}" destId="{6489F974-D77A-4042-8B22-51D7D1BE8052}" srcOrd="0" destOrd="0" presId="urn:microsoft.com/office/officeart/2005/8/layout/vList2"/>
    <dgm:cxn modelId="{779C86D2-A397-41AA-9711-283ED4512022}" srcId="{0EA4F11D-3D04-4F5E-B502-C899A5E9AF7F}" destId="{D9F6A408-87FD-491E-BA2A-38ECBC62A300}" srcOrd="3" destOrd="0" parTransId="{2D8038A3-97DD-4652-8D7C-9E66BCC892DF}" sibTransId="{F6330913-0C11-4A23-B15C-E1F83A36DC3B}"/>
    <dgm:cxn modelId="{EAA3F7DA-F5DE-4A71-9811-A543D8EB1AD8}" type="presOf" srcId="{0EA4F11D-3D04-4F5E-B502-C899A5E9AF7F}" destId="{39D4CEF3-B362-4B72-BBFA-F58FACA0F565}" srcOrd="0" destOrd="0" presId="urn:microsoft.com/office/officeart/2005/8/layout/vList2"/>
    <dgm:cxn modelId="{72B465DB-FE6D-4709-99F4-8074C0A0FA66}" type="presOf" srcId="{B40AB460-441E-45B3-B809-872F66672209}" destId="{26301AFA-0EF8-4939-A449-81AA01B5A3FB}" srcOrd="0" destOrd="0" presId="urn:microsoft.com/office/officeart/2005/8/layout/vList2"/>
    <dgm:cxn modelId="{4148C7EB-C655-43F7-AFCF-8F3AE11CE92A}" srcId="{0EA4F11D-3D04-4F5E-B502-C899A5E9AF7F}" destId="{69D5794C-D788-4CB3-8CBA-762F3C723E36}" srcOrd="2" destOrd="0" parTransId="{AD16AC14-7A2C-428D-8940-C53928D047E2}" sibTransId="{90B297DD-93A0-49FE-9D53-998F015C7D08}"/>
    <dgm:cxn modelId="{74D1D085-2AE6-4906-B81F-8B210D63AC91}" type="presParOf" srcId="{39D4CEF3-B362-4B72-BBFA-F58FACA0F565}" destId="{94377BC4-3775-4A05-8A67-7664784D624F}" srcOrd="0" destOrd="0" presId="urn:microsoft.com/office/officeart/2005/8/layout/vList2"/>
    <dgm:cxn modelId="{25E45822-7154-4D03-B071-22780D7D227B}" type="presParOf" srcId="{39D4CEF3-B362-4B72-BBFA-F58FACA0F565}" destId="{09F78CB1-B081-40C6-BBFF-1C5E64B99920}" srcOrd="1" destOrd="0" presId="urn:microsoft.com/office/officeart/2005/8/layout/vList2"/>
    <dgm:cxn modelId="{286BA5A9-2485-4C6B-ABA5-6BF1BEEFD744}" type="presParOf" srcId="{39D4CEF3-B362-4B72-BBFA-F58FACA0F565}" destId="{26301AFA-0EF8-4939-A449-81AA01B5A3FB}" srcOrd="2" destOrd="0" presId="urn:microsoft.com/office/officeart/2005/8/layout/vList2"/>
    <dgm:cxn modelId="{B4A7DA5D-B35E-460C-94D8-BA1237D47F46}" type="presParOf" srcId="{39D4CEF3-B362-4B72-BBFA-F58FACA0F565}" destId="{A2F12529-D9F7-4ED3-AF9C-9DE65406E99B}" srcOrd="3" destOrd="0" presId="urn:microsoft.com/office/officeart/2005/8/layout/vList2"/>
    <dgm:cxn modelId="{1B71BD4A-EC04-44B6-9487-87FB5E812513}" type="presParOf" srcId="{39D4CEF3-B362-4B72-BBFA-F58FACA0F565}" destId="{A4A5E370-1187-477C-BA2A-2C10998B9F7C}" srcOrd="4" destOrd="0" presId="urn:microsoft.com/office/officeart/2005/8/layout/vList2"/>
    <dgm:cxn modelId="{E7098765-A78D-4A40-B9ED-56D9884B1AC0}" type="presParOf" srcId="{39D4CEF3-B362-4B72-BBFA-F58FACA0F565}" destId="{68A4B2F4-0458-4F28-BB2E-FECC5760D9AA}" srcOrd="5" destOrd="0" presId="urn:microsoft.com/office/officeart/2005/8/layout/vList2"/>
    <dgm:cxn modelId="{CFA3350C-2F8E-4D57-A37E-99D322E5E995}" type="presParOf" srcId="{39D4CEF3-B362-4B72-BBFA-F58FACA0F565}" destId="{6489F974-D77A-4042-8B22-51D7D1BE805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85817E-B27D-4CE0-BD11-A12DAD4E2B92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6DFE242-7B33-4453-95FB-382DAC416643}">
      <dgm:prSet/>
      <dgm:spPr/>
      <dgm:t>
        <a:bodyPr/>
        <a:lstStyle/>
        <a:p>
          <a:r>
            <a:rPr lang="en-US"/>
            <a:t>Preparation of Draft Audit Report</a:t>
          </a:r>
        </a:p>
      </dgm:t>
    </dgm:pt>
    <dgm:pt modelId="{3377F40D-D9D1-4475-96CE-2BC1163C6B38}" type="parTrans" cxnId="{6C8AAE8F-08E0-4B0C-B24C-FEAFD5B987A9}">
      <dgm:prSet/>
      <dgm:spPr/>
      <dgm:t>
        <a:bodyPr/>
        <a:lstStyle/>
        <a:p>
          <a:endParaRPr lang="en-US"/>
        </a:p>
      </dgm:t>
    </dgm:pt>
    <dgm:pt modelId="{F32CC583-6CA3-459D-980A-1A76283561BC}" type="sibTrans" cxnId="{6C8AAE8F-08E0-4B0C-B24C-FEAFD5B987A9}">
      <dgm:prSet/>
      <dgm:spPr/>
      <dgm:t>
        <a:bodyPr/>
        <a:lstStyle/>
        <a:p>
          <a:endParaRPr lang="en-US"/>
        </a:p>
      </dgm:t>
    </dgm:pt>
    <dgm:pt modelId="{71DA5423-1393-424B-B459-1FD5827AB436}">
      <dgm:prSet/>
      <dgm:spPr/>
      <dgm:t>
        <a:bodyPr/>
        <a:lstStyle/>
        <a:p>
          <a:r>
            <a:rPr lang="en-US"/>
            <a:t>Exit Conference with Auditee</a:t>
          </a:r>
        </a:p>
      </dgm:t>
    </dgm:pt>
    <dgm:pt modelId="{357E1BEE-006B-4F11-85B0-F41BB8943895}" type="parTrans" cxnId="{D4609E20-9245-45CE-8F4A-2B7871CD6280}">
      <dgm:prSet/>
      <dgm:spPr/>
      <dgm:t>
        <a:bodyPr/>
        <a:lstStyle/>
        <a:p>
          <a:endParaRPr lang="en-US"/>
        </a:p>
      </dgm:t>
    </dgm:pt>
    <dgm:pt modelId="{08DD9B77-0E4C-489C-B5EA-C36BA533B167}" type="sibTrans" cxnId="{D4609E20-9245-45CE-8F4A-2B7871CD6280}">
      <dgm:prSet/>
      <dgm:spPr/>
      <dgm:t>
        <a:bodyPr/>
        <a:lstStyle/>
        <a:p>
          <a:endParaRPr lang="en-US"/>
        </a:p>
      </dgm:t>
    </dgm:pt>
    <dgm:pt modelId="{6BE07073-0AA1-44AA-B338-AAB4A6499BC6}">
      <dgm:prSet/>
      <dgm:spPr/>
      <dgm:t>
        <a:bodyPr/>
        <a:lstStyle/>
        <a:p>
          <a:r>
            <a:rPr lang="en-US"/>
            <a:t>Auditee Response</a:t>
          </a:r>
        </a:p>
      </dgm:t>
    </dgm:pt>
    <dgm:pt modelId="{4900F3FF-3F71-4E0D-A54D-6C7849E39D86}" type="parTrans" cxnId="{01E1540B-8AD4-4887-AF89-BDAA0A26281E}">
      <dgm:prSet/>
      <dgm:spPr/>
      <dgm:t>
        <a:bodyPr/>
        <a:lstStyle/>
        <a:p>
          <a:endParaRPr lang="en-US"/>
        </a:p>
      </dgm:t>
    </dgm:pt>
    <dgm:pt modelId="{A8E261C2-D76E-4A7F-B442-BBE401554BB2}" type="sibTrans" cxnId="{01E1540B-8AD4-4887-AF89-BDAA0A26281E}">
      <dgm:prSet/>
      <dgm:spPr/>
      <dgm:t>
        <a:bodyPr/>
        <a:lstStyle/>
        <a:p>
          <a:endParaRPr lang="en-US"/>
        </a:p>
      </dgm:t>
    </dgm:pt>
    <dgm:pt modelId="{7120375B-5D47-4E46-ABFE-8DA9E148D032}">
      <dgm:prSet/>
      <dgm:spPr/>
      <dgm:t>
        <a:bodyPr/>
        <a:lstStyle/>
        <a:p>
          <a:r>
            <a:rPr lang="en-US"/>
            <a:t>Preparation of Final Audit Report</a:t>
          </a:r>
        </a:p>
      </dgm:t>
    </dgm:pt>
    <dgm:pt modelId="{3E4EA4C7-C399-4F99-9B3E-7FACCDCEC664}" type="parTrans" cxnId="{E9993E14-B4F6-4984-AAE8-BD957602F9E9}">
      <dgm:prSet/>
      <dgm:spPr/>
      <dgm:t>
        <a:bodyPr/>
        <a:lstStyle/>
        <a:p>
          <a:endParaRPr lang="en-US"/>
        </a:p>
      </dgm:t>
    </dgm:pt>
    <dgm:pt modelId="{A8CD9BB9-0F19-4015-83BD-4D249872236B}" type="sibTrans" cxnId="{E9993E14-B4F6-4984-AAE8-BD957602F9E9}">
      <dgm:prSet/>
      <dgm:spPr/>
      <dgm:t>
        <a:bodyPr/>
        <a:lstStyle/>
        <a:p>
          <a:endParaRPr lang="en-US"/>
        </a:p>
      </dgm:t>
    </dgm:pt>
    <dgm:pt modelId="{D9A41A4D-51E7-4826-B57C-A75C9E32A650}">
      <dgm:prSet/>
      <dgm:spPr/>
      <dgm:t>
        <a:bodyPr/>
        <a:lstStyle/>
        <a:p>
          <a:r>
            <a:rPr lang="en-US"/>
            <a:t>Presentation to City Council</a:t>
          </a:r>
        </a:p>
      </dgm:t>
    </dgm:pt>
    <dgm:pt modelId="{F6408604-C372-4F5C-BB55-477E89B4D173}" type="parTrans" cxnId="{2AD5B59E-5D47-43FB-AD15-E0B1C76498A6}">
      <dgm:prSet/>
      <dgm:spPr/>
      <dgm:t>
        <a:bodyPr/>
        <a:lstStyle/>
        <a:p>
          <a:endParaRPr lang="en-US"/>
        </a:p>
      </dgm:t>
    </dgm:pt>
    <dgm:pt modelId="{E2B52ABC-561F-4778-8363-9BED24507850}" type="sibTrans" cxnId="{2AD5B59E-5D47-43FB-AD15-E0B1C76498A6}">
      <dgm:prSet/>
      <dgm:spPr/>
      <dgm:t>
        <a:bodyPr/>
        <a:lstStyle/>
        <a:p>
          <a:endParaRPr lang="en-US"/>
        </a:p>
      </dgm:t>
    </dgm:pt>
    <dgm:pt modelId="{916E4E0E-DE0B-4A45-B8A6-E2CE4806B665}" type="pres">
      <dgm:prSet presAssocID="{F985817E-B27D-4CE0-BD11-A12DAD4E2B92}" presName="cycle" presStyleCnt="0">
        <dgm:presLayoutVars>
          <dgm:dir/>
          <dgm:resizeHandles val="exact"/>
        </dgm:presLayoutVars>
      </dgm:prSet>
      <dgm:spPr/>
    </dgm:pt>
    <dgm:pt modelId="{6750A807-5800-463C-BE41-C1ECB6FEB7E7}" type="pres">
      <dgm:prSet presAssocID="{36DFE242-7B33-4453-95FB-382DAC416643}" presName="node" presStyleLbl="node1" presStyleIdx="0" presStyleCnt="5">
        <dgm:presLayoutVars>
          <dgm:bulletEnabled val="1"/>
        </dgm:presLayoutVars>
      </dgm:prSet>
      <dgm:spPr/>
    </dgm:pt>
    <dgm:pt modelId="{3E4E8CC2-03CA-4C41-862D-CBBD7890FB5A}" type="pres">
      <dgm:prSet presAssocID="{36DFE242-7B33-4453-95FB-382DAC416643}" presName="spNode" presStyleCnt="0"/>
      <dgm:spPr/>
    </dgm:pt>
    <dgm:pt modelId="{172F0261-9585-45DF-8D07-816901C45B0A}" type="pres">
      <dgm:prSet presAssocID="{F32CC583-6CA3-459D-980A-1A76283561BC}" presName="sibTrans" presStyleLbl="sibTrans1D1" presStyleIdx="0" presStyleCnt="5"/>
      <dgm:spPr/>
    </dgm:pt>
    <dgm:pt modelId="{044125D8-7937-417B-86A3-FF4725471EC7}" type="pres">
      <dgm:prSet presAssocID="{71DA5423-1393-424B-B459-1FD5827AB436}" presName="node" presStyleLbl="node1" presStyleIdx="1" presStyleCnt="5">
        <dgm:presLayoutVars>
          <dgm:bulletEnabled val="1"/>
        </dgm:presLayoutVars>
      </dgm:prSet>
      <dgm:spPr/>
    </dgm:pt>
    <dgm:pt modelId="{083257C1-677B-4C96-86AE-E299E6AEEB99}" type="pres">
      <dgm:prSet presAssocID="{71DA5423-1393-424B-B459-1FD5827AB436}" presName="spNode" presStyleCnt="0"/>
      <dgm:spPr/>
    </dgm:pt>
    <dgm:pt modelId="{6C7F8B4D-A72F-479F-BCC2-7CAE0A96A1BE}" type="pres">
      <dgm:prSet presAssocID="{08DD9B77-0E4C-489C-B5EA-C36BA533B167}" presName="sibTrans" presStyleLbl="sibTrans1D1" presStyleIdx="1" presStyleCnt="5"/>
      <dgm:spPr/>
    </dgm:pt>
    <dgm:pt modelId="{CC2C5722-7CA6-4114-9B49-712366DD4F95}" type="pres">
      <dgm:prSet presAssocID="{6BE07073-0AA1-44AA-B338-AAB4A6499BC6}" presName="node" presStyleLbl="node1" presStyleIdx="2" presStyleCnt="5">
        <dgm:presLayoutVars>
          <dgm:bulletEnabled val="1"/>
        </dgm:presLayoutVars>
      </dgm:prSet>
      <dgm:spPr/>
    </dgm:pt>
    <dgm:pt modelId="{9BCA176D-B608-4E49-8438-AD1F4D9C2141}" type="pres">
      <dgm:prSet presAssocID="{6BE07073-0AA1-44AA-B338-AAB4A6499BC6}" presName="spNode" presStyleCnt="0"/>
      <dgm:spPr/>
    </dgm:pt>
    <dgm:pt modelId="{70DF04F9-D26E-498D-8AA1-1B6AB7ADDD26}" type="pres">
      <dgm:prSet presAssocID="{A8E261C2-D76E-4A7F-B442-BBE401554BB2}" presName="sibTrans" presStyleLbl="sibTrans1D1" presStyleIdx="2" presStyleCnt="5"/>
      <dgm:spPr/>
    </dgm:pt>
    <dgm:pt modelId="{522491F0-4CF6-46B7-A388-859B425FDDC7}" type="pres">
      <dgm:prSet presAssocID="{7120375B-5D47-4E46-ABFE-8DA9E148D032}" presName="node" presStyleLbl="node1" presStyleIdx="3" presStyleCnt="5">
        <dgm:presLayoutVars>
          <dgm:bulletEnabled val="1"/>
        </dgm:presLayoutVars>
      </dgm:prSet>
      <dgm:spPr/>
    </dgm:pt>
    <dgm:pt modelId="{DB8AB03F-0B10-4DF1-93F6-A9F0B8A9C534}" type="pres">
      <dgm:prSet presAssocID="{7120375B-5D47-4E46-ABFE-8DA9E148D032}" presName="spNode" presStyleCnt="0"/>
      <dgm:spPr/>
    </dgm:pt>
    <dgm:pt modelId="{7739E376-BABB-4242-8B71-8A8D543EC2B5}" type="pres">
      <dgm:prSet presAssocID="{A8CD9BB9-0F19-4015-83BD-4D249872236B}" presName="sibTrans" presStyleLbl="sibTrans1D1" presStyleIdx="3" presStyleCnt="5"/>
      <dgm:spPr/>
    </dgm:pt>
    <dgm:pt modelId="{360C16B6-28E3-476D-AABC-ADB45B35BB29}" type="pres">
      <dgm:prSet presAssocID="{D9A41A4D-51E7-4826-B57C-A75C9E32A650}" presName="node" presStyleLbl="node1" presStyleIdx="4" presStyleCnt="5">
        <dgm:presLayoutVars>
          <dgm:bulletEnabled val="1"/>
        </dgm:presLayoutVars>
      </dgm:prSet>
      <dgm:spPr/>
    </dgm:pt>
    <dgm:pt modelId="{518EBCA1-BC7E-4C8C-A2CA-2BBDBCB38D7A}" type="pres">
      <dgm:prSet presAssocID="{D9A41A4D-51E7-4826-B57C-A75C9E32A650}" presName="spNode" presStyleCnt="0"/>
      <dgm:spPr/>
    </dgm:pt>
    <dgm:pt modelId="{694880B7-1D89-46B1-8E52-631324AEB64D}" type="pres">
      <dgm:prSet presAssocID="{E2B52ABC-561F-4778-8363-9BED24507850}" presName="sibTrans" presStyleLbl="sibTrans1D1" presStyleIdx="4" presStyleCnt="5"/>
      <dgm:spPr/>
    </dgm:pt>
  </dgm:ptLst>
  <dgm:cxnLst>
    <dgm:cxn modelId="{01E1540B-8AD4-4887-AF89-BDAA0A26281E}" srcId="{F985817E-B27D-4CE0-BD11-A12DAD4E2B92}" destId="{6BE07073-0AA1-44AA-B338-AAB4A6499BC6}" srcOrd="2" destOrd="0" parTransId="{4900F3FF-3F71-4E0D-A54D-6C7849E39D86}" sibTransId="{A8E261C2-D76E-4A7F-B442-BBE401554BB2}"/>
    <dgm:cxn modelId="{E9993E14-B4F6-4984-AAE8-BD957602F9E9}" srcId="{F985817E-B27D-4CE0-BD11-A12DAD4E2B92}" destId="{7120375B-5D47-4E46-ABFE-8DA9E148D032}" srcOrd="3" destOrd="0" parTransId="{3E4EA4C7-C399-4F99-9B3E-7FACCDCEC664}" sibTransId="{A8CD9BB9-0F19-4015-83BD-4D249872236B}"/>
    <dgm:cxn modelId="{D4609E20-9245-45CE-8F4A-2B7871CD6280}" srcId="{F985817E-B27D-4CE0-BD11-A12DAD4E2B92}" destId="{71DA5423-1393-424B-B459-1FD5827AB436}" srcOrd="1" destOrd="0" parTransId="{357E1BEE-006B-4F11-85B0-F41BB8943895}" sibTransId="{08DD9B77-0E4C-489C-B5EA-C36BA533B167}"/>
    <dgm:cxn modelId="{DEB4902D-AB0A-4620-8646-271AEDA82A3A}" type="presOf" srcId="{A8CD9BB9-0F19-4015-83BD-4D249872236B}" destId="{7739E376-BABB-4242-8B71-8A8D543EC2B5}" srcOrd="0" destOrd="0" presId="urn:microsoft.com/office/officeart/2005/8/layout/cycle6"/>
    <dgm:cxn modelId="{97FED334-3869-4EBE-9EB1-13E696161360}" type="presOf" srcId="{6BE07073-0AA1-44AA-B338-AAB4A6499BC6}" destId="{CC2C5722-7CA6-4114-9B49-712366DD4F95}" srcOrd="0" destOrd="0" presId="urn:microsoft.com/office/officeart/2005/8/layout/cycle6"/>
    <dgm:cxn modelId="{7DFA354A-1603-45B5-8E3D-6A047EA318E2}" type="presOf" srcId="{08DD9B77-0E4C-489C-B5EA-C36BA533B167}" destId="{6C7F8B4D-A72F-479F-BCC2-7CAE0A96A1BE}" srcOrd="0" destOrd="0" presId="urn:microsoft.com/office/officeart/2005/8/layout/cycle6"/>
    <dgm:cxn modelId="{B0DA226D-C13B-4F0B-A491-93D21A68E3ED}" type="presOf" srcId="{F985817E-B27D-4CE0-BD11-A12DAD4E2B92}" destId="{916E4E0E-DE0B-4A45-B8A6-E2CE4806B665}" srcOrd="0" destOrd="0" presId="urn:microsoft.com/office/officeart/2005/8/layout/cycle6"/>
    <dgm:cxn modelId="{4D0D7F52-82AC-45D9-BC4C-909225594AD2}" type="presOf" srcId="{36DFE242-7B33-4453-95FB-382DAC416643}" destId="{6750A807-5800-463C-BE41-C1ECB6FEB7E7}" srcOrd="0" destOrd="0" presId="urn:microsoft.com/office/officeart/2005/8/layout/cycle6"/>
    <dgm:cxn modelId="{27DAF555-C2CF-41C5-A9CD-ECE026FA05EB}" type="presOf" srcId="{A8E261C2-D76E-4A7F-B442-BBE401554BB2}" destId="{70DF04F9-D26E-498D-8AA1-1B6AB7ADDD26}" srcOrd="0" destOrd="0" presId="urn:microsoft.com/office/officeart/2005/8/layout/cycle6"/>
    <dgm:cxn modelId="{6C8AAE8F-08E0-4B0C-B24C-FEAFD5B987A9}" srcId="{F985817E-B27D-4CE0-BD11-A12DAD4E2B92}" destId="{36DFE242-7B33-4453-95FB-382DAC416643}" srcOrd="0" destOrd="0" parTransId="{3377F40D-D9D1-4475-96CE-2BC1163C6B38}" sibTransId="{F32CC583-6CA3-459D-980A-1A76283561BC}"/>
    <dgm:cxn modelId="{2AD5B59E-5D47-43FB-AD15-E0B1C76498A6}" srcId="{F985817E-B27D-4CE0-BD11-A12DAD4E2B92}" destId="{D9A41A4D-51E7-4826-B57C-A75C9E32A650}" srcOrd="4" destOrd="0" parTransId="{F6408604-C372-4F5C-BB55-477E89B4D173}" sibTransId="{E2B52ABC-561F-4778-8363-9BED24507850}"/>
    <dgm:cxn modelId="{01663BA4-0012-4D33-B55E-429D36FA10D6}" type="presOf" srcId="{71DA5423-1393-424B-B459-1FD5827AB436}" destId="{044125D8-7937-417B-86A3-FF4725471EC7}" srcOrd="0" destOrd="0" presId="urn:microsoft.com/office/officeart/2005/8/layout/cycle6"/>
    <dgm:cxn modelId="{833300D9-73FE-4836-B965-8BC1EE120A41}" type="presOf" srcId="{D9A41A4D-51E7-4826-B57C-A75C9E32A650}" destId="{360C16B6-28E3-476D-AABC-ADB45B35BB29}" srcOrd="0" destOrd="0" presId="urn:microsoft.com/office/officeart/2005/8/layout/cycle6"/>
    <dgm:cxn modelId="{7CC119DF-7458-485B-84CF-F44619429CD7}" type="presOf" srcId="{F32CC583-6CA3-459D-980A-1A76283561BC}" destId="{172F0261-9585-45DF-8D07-816901C45B0A}" srcOrd="0" destOrd="0" presId="urn:microsoft.com/office/officeart/2005/8/layout/cycle6"/>
    <dgm:cxn modelId="{FBE8C3E9-0604-4E14-87A1-6291BD79E4D6}" type="presOf" srcId="{7120375B-5D47-4E46-ABFE-8DA9E148D032}" destId="{522491F0-4CF6-46B7-A388-859B425FDDC7}" srcOrd="0" destOrd="0" presId="urn:microsoft.com/office/officeart/2005/8/layout/cycle6"/>
    <dgm:cxn modelId="{364A59FD-53B3-4B3A-B696-622ED88BC7AC}" type="presOf" srcId="{E2B52ABC-561F-4778-8363-9BED24507850}" destId="{694880B7-1D89-46B1-8E52-631324AEB64D}" srcOrd="0" destOrd="0" presId="urn:microsoft.com/office/officeart/2005/8/layout/cycle6"/>
    <dgm:cxn modelId="{74A1CCC4-22B7-49AD-8E0B-BE5CE3C8CEE7}" type="presParOf" srcId="{916E4E0E-DE0B-4A45-B8A6-E2CE4806B665}" destId="{6750A807-5800-463C-BE41-C1ECB6FEB7E7}" srcOrd="0" destOrd="0" presId="urn:microsoft.com/office/officeart/2005/8/layout/cycle6"/>
    <dgm:cxn modelId="{FE6E9E42-8822-4BB6-B116-2916F5ED610C}" type="presParOf" srcId="{916E4E0E-DE0B-4A45-B8A6-E2CE4806B665}" destId="{3E4E8CC2-03CA-4C41-862D-CBBD7890FB5A}" srcOrd="1" destOrd="0" presId="urn:microsoft.com/office/officeart/2005/8/layout/cycle6"/>
    <dgm:cxn modelId="{78AC82EE-FE9F-48A1-85D3-61B713C973B6}" type="presParOf" srcId="{916E4E0E-DE0B-4A45-B8A6-E2CE4806B665}" destId="{172F0261-9585-45DF-8D07-816901C45B0A}" srcOrd="2" destOrd="0" presId="urn:microsoft.com/office/officeart/2005/8/layout/cycle6"/>
    <dgm:cxn modelId="{9DC47E05-1F91-40AA-83FC-E51D0605EAA7}" type="presParOf" srcId="{916E4E0E-DE0B-4A45-B8A6-E2CE4806B665}" destId="{044125D8-7937-417B-86A3-FF4725471EC7}" srcOrd="3" destOrd="0" presId="urn:microsoft.com/office/officeart/2005/8/layout/cycle6"/>
    <dgm:cxn modelId="{0B82B353-6CDE-4E4A-857A-850F11835446}" type="presParOf" srcId="{916E4E0E-DE0B-4A45-B8A6-E2CE4806B665}" destId="{083257C1-677B-4C96-86AE-E299E6AEEB99}" srcOrd="4" destOrd="0" presId="urn:microsoft.com/office/officeart/2005/8/layout/cycle6"/>
    <dgm:cxn modelId="{FDFFC3D8-8264-44B1-B4A0-CA4BA99957CF}" type="presParOf" srcId="{916E4E0E-DE0B-4A45-B8A6-E2CE4806B665}" destId="{6C7F8B4D-A72F-479F-BCC2-7CAE0A96A1BE}" srcOrd="5" destOrd="0" presId="urn:microsoft.com/office/officeart/2005/8/layout/cycle6"/>
    <dgm:cxn modelId="{E6B26A0A-0F6C-489F-ADCB-F49C48EC6FBF}" type="presParOf" srcId="{916E4E0E-DE0B-4A45-B8A6-E2CE4806B665}" destId="{CC2C5722-7CA6-4114-9B49-712366DD4F95}" srcOrd="6" destOrd="0" presId="urn:microsoft.com/office/officeart/2005/8/layout/cycle6"/>
    <dgm:cxn modelId="{5E1BB354-0730-4339-A8FE-ACA25E9F700B}" type="presParOf" srcId="{916E4E0E-DE0B-4A45-B8A6-E2CE4806B665}" destId="{9BCA176D-B608-4E49-8438-AD1F4D9C2141}" srcOrd="7" destOrd="0" presId="urn:microsoft.com/office/officeart/2005/8/layout/cycle6"/>
    <dgm:cxn modelId="{C11D15AB-A1DA-4AF2-9591-BC9422331FF9}" type="presParOf" srcId="{916E4E0E-DE0B-4A45-B8A6-E2CE4806B665}" destId="{70DF04F9-D26E-498D-8AA1-1B6AB7ADDD26}" srcOrd="8" destOrd="0" presId="urn:microsoft.com/office/officeart/2005/8/layout/cycle6"/>
    <dgm:cxn modelId="{DB8F44B9-60BE-4EEB-9AFE-040F305CF68E}" type="presParOf" srcId="{916E4E0E-DE0B-4A45-B8A6-E2CE4806B665}" destId="{522491F0-4CF6-46B7-A388-859B425FDDC7}" srcOrd="9" destOrd="0" presId="urn:microsoft.com/office/officeart/2005/8/layout/cycle6"/>
    <dgm:cxn modelId="{48F087E8-E1FA-4C0B-BE07-F465F21492FC}" type="presParOf" srcId="{916E4E0E-DE0B-4A45-B8A6-E2CE4806B665}" destId="{DB8AB03F-0B10-4DF1-93F6-A9F0B8A9C534}" srcOrd="10" destOrd="0" presId="urn:microsoft.com/office/officeart/2005/8/layout/cycle6"/>
    <dgm:cxn modelId="{9AEABDE5-58B7-466C-B72F-398228563347}" type="presParOf" srcId="{916E4E0E-DE0B-4A45-B8A6-E2CE4806B665}" destId="{7739E376-BABB-4242-8B71-8A8D543EC2B5}" srcOrd="11" destOrd="0" presId="urn:microsoft.com/office/officeart/2005/8/layout/cycle6"/>
    <dgm:cxn modelId="{51011BBD-ACAA-495E-99BC-D7CFADDD14E0}" type="presParOf" srcId="{916E4E0E-DE0B-4A45-B8A6-E2CE4806B665}" destId="{360C16B6-28E3-476D-AABC-ADB45B35BB29}" srcOrd="12" destOrd="0" presId="urn:microsoft.com/office/officeart/2005/8/layout/cycle6"/>
    <dgm:cxn modelId="{F64487A0-888B-462D-9A82-415BCC3C37EC}" type="presParOf" srcId="{916E4E0E-DE0B-4A45-B8A6-E2CE4806B665}" destId="{518EBCA1-BC7E-4C8C-A2CA-2BBDBCB38D7A}" srcOrd="13" destOrd="0" presId="urn:microsoft.com/office/officeart/2005/8/layout/cycle6"/>
    <dgm:cxn modelId="{FC53A405-4030-4D03-A83C-AF8EC8DC6E8A}" type="presParOf" srcId="{916E4E0E-DE0B-4A45-B8A6-E2CE4806B665}" destId="{694880B7-1D89-46B1-8E52-631324AEB64D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59A6AB-5266-425D-9729-EEAB40B32304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5C3F8F0-5F6F-450D-97E6-064D16CE2F7A}">
      <dgm:prSet/>
      <dgm:spPr/>
      <dgm:t>
        <a:bodyPr/>
        <a:lstStyle/>
        <a:p>
          <a:r>
            <a:rPr lang="en-US" dirty="0"/>
            <a:t>Budget Review.</a:t>
          </a:r>
        </a:p>
      </dgm:t>
    </dgm:pt>
    <dgm:pt modelId="{6BE0D546-F1DC-407D-8F3E-120DE5FDFA41}" type="parTrans" cxnId="{4802510E-FA00-4E38-ACB5-60E7B7E97C25}">
      <dgm:prSet/>
      <dgm:spPr/>
      <dgm:t>
        <a:bodyPr/>
        <a:lstStyle/>
        <a:p>
          <a:endParaRPr lang="en-US"/>
        </a:p>
      </dgm:t>
    </dgm:pt>
    <dgm:pt modelId="{BDA73723-5585-48D3-BE4B-96088747FB5D}" type="sibTrans" cxnId="{4802510E-FA00-4E38-ACB5-60E7B7E97C25}">
      <dgm:prSet/>
      <dgm:spPr/>
      <dgm:t>
        <a:bodyPr/>
        <a:lstStyle/>
        <a:p>
          <a:endParaRPr lang="en-US"/>
        </a:p>
      </dgm:t>
    </dgm:pt>
    <dgm:pt modelId="{AFA510F5-80D4-4CA0-B03D-D85C11A862B7}">
      <dgm:prSet/>
      <dgm:spPr/>
      <dgm:t>
        <a:bodyPr/>
        <a:lstStyle/>
        <a:p>
          <a:r>
            <a:rPr lang="en-US" dirty="0"/>
            <a:t>Review of website presentations and linked application records.    </a:t>
          </a:r>
        </a:p>
      </dgm:t>
    </dgm:pt>
    <dgm:pt modelId="{9E1A524B-9F5B-45B8-B64E-B6D44F56F31C}" type="parTrans" cxnId="{A79FBD4E-A9B7-47FC-8ADD-2F5103122E9E}">
      <dgm:prSet/>
      <dgm:spPr/>
      <dgm:t>
        <a:bodyPr/>
        <a:lstStyle/>
        <a:p>
          <a:endParaRPr lang="en-US"/>
        </a:p>
      </dgm:t>
    </dgm:pt>
    <dgm:pt modelId="{14A80CBD-5270-4E67-B2F3-6C01F828F94D}" type="sibTrans" cxnId="{A79FBD4E-A9B7-47FC-8ADD-2F5103122E9E}">
      <dgm:prSet/>
      <dgm:spPr/>
      <dgm:t>
        <a:bodyPr/>
        <a:lstStyle/>
        <a:p>
          <a:endParaRPr lang="en-US"/>
        </a:p>
      </dgm:t>
    </dgm:pt>
    <dgm:pt modelId="{23E047E1-A20C-497F-A241-2204DEF068F5}">
      <dgm:prSet/>
      <dgm:spPr/>
      <dgm:t>
        <a:bodyPr/>
        <a:lstStyle/>
        <a:p>
          <a:r>
            <a:rPr lang="en-US" dirty="0"/>
            <a:t>Program field visits, observing impact. </a:t>
          </a:r>
        </a:p>
      </dgm:t>
    </dgm:pt>
    <dgm:pt modelId="{BBB23ADD-5460-4072-9D12-E8B1011FF374}" type="parTrans" cxnId="{645DFE92-B6B7-4FE4-A2D5-C7EC69C22763}">
      <dgm:prSet/>
      <dgm:spPr/>
      <dgm:t>
        <a:bodyPr/>
        <a:lstStyle/>
        <a:p>
          <a:endParaRPr lang="en-US"/>
        </a:p>
      </dgm:t>
    </dgm:pt>
    <dgm:pt modelId="{7482CF8E-4B37-4ABB-8125-1057397D90DE}" type="sibTrans" cxnId="{645DFE92-B6B7-4FE4-A2D5-C7EC69C22763}">
      <dgm:prSet/>
      <dgm:spPr/>
      <dgm:t>
        <a:bodyPr/>
        <a:lstStyle/>
        <a:p>
          <a:endParaRPr lang="en-US"/>
        </a:p>
      </dgm:t>
    </dgm:pt>
    <dgm:pt modelId="{DEF25959-2B5C-4727-B1AC-D10A836348E5}">
      <dgm:prSet/>
      <dgm:spPr/>
      <dgm:t>
        <a:bodyPr/>
        <a:lstStyle/>
        <a:p>
          <a:r>
            <a:rPr lang="en-US" dirty="0"/>
            <a:t> Review of IRS 990 filings , confirming program compliance.  </a:t>
          </a:r>
        </a:p>
      </dgm:t>
    </dgm:pt>
    <dgm:pt modelId="{456A971F-2DD1-47B9-AB7E-DBD016188019}" type="parTrans" cxnId="{1EEDE81F-2944-4FD4-81EC-C1D5141B4D3A}">
      <dgm:prSet/>
      <dgm:spPr/>
      <dgm:t>
        <a:bodyPr/>
        <a:lstStyle/>
        <a:p>
          <a:endParaRPr lang="en-US"/>
        </a:p>
      </dgm:t>
    </dgm:pt>
    <dgm:pt modelId="{4BBE9C9D-C586-49E8-8AF4-7A83739E6916}" type="sibTrans" cxnId="{1EEDE81F-2944-4FD4-81EC-C1D5141B4D3A}">
      <dgm:prSet/>
      <dgm:spPr/>
      <dgm:t>
        <a:bodyPr/>
        <a:lstStyle/>
        <a:p>
          <a:endParaRPr lang="en-US"/>
        </a:p>
      </dgm:t>
    </dgm:pt>
    <dgm:pt modelId="{897D1F2B-1695-4820-AE85-6C4BDDD96F8E}" type="pres">
      <dgm:prSet presAssocID="{6459A6AB-5266-425D-9729-EEAB40B32304}" presName="Name0" presStyleCnt="0">
        <dgm:presLayoutVars>
          <dgm:dir/>
          <dgm:animLvl val="lvl"/>
          <dgm:resizeHandles val="exact"/>
        </dgm:presLayoutVars>
      </dgm:prSet>
      <dgm:spPr/>
    </dgm:pt>
    <dgm:pt modelId="{CF2D4D2C-2DEA-4A09-B6E8-76A8F165CA6D}" type="pres">
      <dgm:prSet presAssocID="{55C3F8F0-5F6F-450D-97E6-064D16CE2F7A}" presName="linNode" presStyleCnt="0"/>
      <dgm:spPr/>
    </dgm:pt>
    <dgm:pt modelId="{F605B56C-4A7F-4E03-8A9D-5873614A8EDC}" type="pres">
      <dgm:prSet presAssocID="{55C3F8F0-5F6F-450D-97E6-064D16CE2F7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11E6185-7175-492D-8EB0-CEB0C042C7CD}" type="pres">
      <dgm:prSet presAssocID="{BDA73723-5585-48D3-BE4B-96088747FB5D}" presName="sp" presStyleCnt="0"/>
      <dgm:spPr/>
    </dgm:pt>
    <dgm:pt modelId="{E31A45B4-FB14-45A5-BF06-3D5994275760}" type="pres">
      <dgm:prSet presAssocID="{AFA510F5-80D4-4CA0-B03D-D85C11A862B7}" presName="linNode" presStyleCnt="0"/>
      <dgm:spPr/>
    </dgm:pt>
    <dgm:pt modelId="{C59C6D7D-3BB8-4E0C-901F-03CD3BCE7192}" type="pres">
      <dgm:prSet presAssocID="{AFA510F5-80D4-4CA0-B03D-D85C11A862B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9E08FE8-4992-45F8-9E46-5CBB039C7983}" type="pres">
      <dgm:prSet presAssocID="{14A80CBD-5270-4E67-B2F3-6C01F828F94D}" presName="sp" presStyleCnt="0"/>
      <dgm:spPr/>
    </dgm:pt>
    <dgm:pt modelId="{944F49F4-4144-4337-A318-56E7C6334DAD}" type="pres">
      <dgm:prSet presAssocID="{DEF25959-2B5C-4727-B1AC-D10A836348E5}" presName="linNode" presStyleCnt="0"/>
      <dgm:spPr/>
    </dgm:pt>
    <dgm:pt modelId="{AE53A3CE-221F-4937-BAD3-A6A32AFB54BD}" type="pres">
      <dgm:prSet presAssocID="{DEF25959-2B5C-4727-B1AC-D10A836348E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2D811B5-8F2A-4C65-8C89-43F7628F59D5}" type="pres">
      <dgm:prSet presAssocID="{4BBE9C9D-C586-49E8-8AF4-7A83739E6916}" presName="sp" presStyleCnt="0"/>
      <dgm:spPr/>
    </dgm:pt>
    <dgm:pt modelId="{32263D01-CB91-4658-8A2F-339A0C134496}" type="pres">
      <dgm:prSet presAssocID="{23E047E1-A20C-497F-A241-2204DEF068F5}" presName="linNode" presStyleCnt="0"/>
      <dgm:spPr/>
    </dgm:pt>
    <dgm:pt modelId="{5B1FE3E1-7B7E-4186-B8FA-22CED2D4770F}" type="pres">
      <dgm:prSet presAssocID="{23E047E1-A20C-497F-A241-2204DEF068F5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4802510E-FA00-4E38-ACB5-60E7B7E97C25}" srcId="{6459A6AB-5266-425D-9729-EEAB40B32304}" destId="{55C3F8F0-5F6F-450D-97E6-064D16CE2F7A}" srcOrd="0" destOrd="0" parTransId="{6BE0D546-F1DC-407D-8F3E-120DE5FDFA41}" sibTransId="{BDA73723-5585-48D3-BE4B-96088747FB5D}"/>
    <dgm:cxn modelId="{8389E518-A026-4E11-A5B8-53FCE0B60CF7}" type="presOf" srcId="{DEF25959-2B5C-4727-B1AC-D10A836348E5}" destId="{AE53A3CE-221F-4937-BAD3-A6A32AFB54BD}" srcOrd="0" destOrd="0" presId="urn:microsoft.com/office/officeart/2005/8/layout/vList5"/>
    <dgm:cxn modelId="{1EEDE81F-2944-4FD4-81EC-C1D5141B4D3A}" srcId="{6459A6AB-5266-425D-9729-EEAB40B32304}" destId="{DEF25959-2B5C-4727-B1AC-D10A836348E5}" srcOrd="2" destOrd="0" parTransId="{456A971F-2DD1-47B9-AB7E-DBD016188019}" sibTransId="{4BBE9C9D-C586-49E8-8AF4-7A83739E6916}"/>
    <dgm:cxn modelId="{A79FBD4E-A9B7-47FC-8ADD-2F5103122E9E}" srcId="{6459A6AB-5266-425D-9729-EEAB40B32304}" destId="{AFA510F5-80D4-4CA0-B03D-D85C11A862B7}" srcOrd="1" destOrd="0" parTransId="{9E1A524B-9F5B-45B8-B64E-B6D44F56F31C}" sibTransId="{14A80CBD-5270-4E67-B2F3-6C01F828F94D}"/>
    <dgm:cxn modelId="{645DFE92-B6B7-4FE4-A2D5-C7EC69C22763}" srcId="{6459A6AB-5266-425D-9729-EEAB40B32304}" destId="{23E047E1-A20C-497F-A241-2204DEF068F5}" srcOrd="3" destOrd="0" parTransId="{BBB23ADD-5460-4072-9D12-E8B1011FF374}" sibTransId="{7482CF8E-4B37-4ABB-8125-1057397D90DE}"/>
    <dgm:cxn modelId="{BF639DAC-4710-42DD-83FA-75BB78E567D4}" type="presOf" srcId="{23E047E1-A20C-497F-A241-2204DEF068F5}" destId="{5B1FE3E1-7B7E-4186-B8FA-22CED2D4770F}" srcOrd="0" destOrd="0" presId="urn:microsoft.com/office/officeart/2005/8/layout/vList5"/>
    <dgm:cxn modelId="{05513DBC-E52F-4837-B43B-980109F085CB}" type="presOf" srcId="{AFA510F5-80D4-4CA0-B03D-D85C11A862B7}" destId="{C59C6D7D-3BB8-4E0C-901F-03CD3BCE7192}" srcOrd="0" destOrd="0" presId="urn:microsoft.com/office/officeart/2005/8/layout/vList5"/>
    <dgm:cxn modelId="{E78C64C4-6542-4DF0-8EE2-3604549826C4}" type="presOf" srcId="{55C3F8F0-5F6F-450D-97E6-064D16CE2F7A}" destId="{F605B56C-4A7F-4E03-8A9D-5873614A8EDC}" srcOrd="0" destOrd="0" presId="urn:microsoft.com/office/officeart/2005/8/layout/vList5"/>
    <dgm:cxn modelId="{BDC53CED-9906-4A55-9BB6-EF5C6FD5D36B}" type="presOf" srcId="{6459A6AB-5266-425D-9729-EEAB40B32304}" destId="{897D1F2B-1695-4820-AE85-6C4BDDD96F8E}" srcOrd="0" destOrd="0" presId="urn:microsoft.com/office/officeart/2005/8/layout/vList5"/>
    <dgm:cxn modelId="{1D6A17E6-FA84-4DE2-8B57-973B8163B3C0}" type="presParOf" srcId="{897D1F2B-1695-4820-AE85-6C4BDDD96F8E}" destId="{CF2D4D2C-2DEA-4A09-B6E8-76A8F165CA6D}" srcOrd="0" destOrd="0" presId="urn:microsoft.com/office/officeart/2005/8/layout/vList5"/>
    <dgm:cxn modelId="{BC37E277-D734-4FB3-B10E-5ABD8A6726BB}" type="presParOf" srcId="{CF2D4D2C-2DEA-4A09-B6E8-76A8F165CA6D}" destId="{F605B56C-4A7F-4E03-8A9D-5873614A8EDC}" srcOrd="0" destOrd="0" presId="urn:microsoft.com/office/officeart/2005/8/layout/vList5"/>
    <dgm:cxn modelId="{8A6E0B3C-3195-42E0-8053-2F377D1AD47A}" type="presParOf" srcId="{897D1F2B-1695-4820-AE85-6C4BDDD96F8E}" destId="{911E6185-7175-492D-8EB0-CEB0C042C7CD}" srcOrd="1" destOrd="0" presId="urn:microsoft.com/office/officeart/2005/8/layout/vList5"/>
    <dgm:cxn modelId="{48DC5153-B25F-455D-91A9-819AFDBDE9B8}" type="presParOf" srcId="{897D1F2B-1695-4820-AE85-6C4BDDD96F8E}" destId="{E31A45B4-FB14-45A5-BF06-3D5994275760}" srcOrd="2" destOrd="0" presId="urn:microsoft.com/office/officeart/2005/8/layout/vList5"/>
    <dgm:cxn modelId="{057E0315-2144-4C11-B522-7D9C6D4C4400}" type="presParOf" srcId="{E31A45B4-FB14-45A5-BF06-3D5994275760}" destId="{C59C6D7D-3BB8-4E0C-901F-03CD3BCE7192}" srcOrd="0" destOrd="0" presId="urn:microsoft.com/office/officeart/2005/8/layout/vList5"/>
    <dgm:cxn modelId="{EE705E19-1C1B-4F08-83A4-B4350F46DFFB}" type="presParOf" srcId="{897D1F2B-1695-4820-AE85-6C4BDDD96F8E}" destId="{A9E08FE8-4992-45F8-9E46-5CBB039C7983}" srcOrd="3" destOrd="0" presId="urn:microsoft.com/office/officeart/2005/8/layout/vList5"/>
    <dgm:cxn modelId="{CF16567B-F88F-4D59-ADA4-6E85EFA345E3}" type="presParOf" srcId="{897D1F2B-1695-4820-AE85-6C4BDDD96F8E}" destId="{944F49F4-4144-4337-A318-56E7C6334DAD}" srcOrd="4" destOrd="0" presId="urn:microsoft.com/office/officeart/2005/8/layout/vList5"/>
    <dgm:cxn modelId="{31B8400E-80CC-41B7-A0B9-ACADBC6CFFCA}" type="presParOf" srcId="{944F49F4-4144-4337-A318-56E7C6334DAD}" destId="{AE53A3CE-221F-4937-BAD3-A6A32AFB54BD}" srcOrd="0" destOrd="0" presId="urn:microsoft.com/office/officeart/2005/8/layout/vList5"/>
    <dgm:cxn modelId="{DF1A1811-D874-47F0-8831-E97CA949AD15}" type="presParOf" srcId="{897D1F2B-1695-4820-AE85-6C4BDDD96F8E}" destId="{22D811B5-8F2A-4C65-8C89-43F7628F59D5}" srcOrd="5" destOrd="0" presId="urn:microsoft.com/office/officeart/2005/8/layout/vList5"/>
    <dgm:cxn modelId="{989BC595-F0EA-4038-AC5A-1AE25C3D5ACA}" type="presParOf" srcId="{897D1F2B-1695-4820-AE85-6C4BDDD96F8E}" destId="{32263D01-CB91-4658-8A2F-339A0C134496}" srcOrd="6" destOrd="0" presId="urn:microsoft.com/office/officeart/2005/8/layout/vList5"/>
    <dgm:cxn modelId="{8D0A24B7-3619-4AD1-A73D-5C4E0BC897F4}" type="presParOf" srcId="{32263D01-CB91-4658-8A2F-339A0C134496}" destId="{5B1FE3E1-7B7E-4186-B8FA-22CED2D4770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E7F549-9616-4AC2-BAAB-14602D7CA6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53AE689-9FF6-4B74-819F-299FBA5060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Program awards are distributed monthly, managing liability. </a:t>
          </a:r>
        </a:p>
      </dgm:t>
    </dgm:pt>
    <dgm:pt modelId="{F46670E0-AA3D-452A-A33E-676811DC3480}" type="parTrans" cxnId="{4D509423-0C53-4CAE-B380-5F1AF842824F}">
      <dgm:prSet/>
      <dgm:spPr/>
      <dgm:t>
        <a:bodyPr/>
        <a:lstStyle/>
        <a:p>
          <a:endParaRPr lang="en-US"/>
        </a:p>
      </dgm:t>
    </dgm:pt>
    <dgm:pt modelId="{E25821CD-F694-41C4-9921-0D100FD86FA6}" type="sibTrans" cxnId="{4D509423-0C53-4CAE-B380-5F1AF842824F}">
      <dgm:prSet/>
      <dgm:spPr/>
      <dgm:t>
        <a:bodyPr/>
        <a:lstStyle/>
        <a:p>
          <a:endParaRPr lang="en-US"/>
        </a:p>
      </dgm:t>
    </dgm:pt>
    <dgm:pt modelId="{02631852-FD9B-4BB4-A35F-E267FD34C2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Program funding is provided to both institutional non-profit organizations as well as smaller “grassroots". </a:t>
          </a:r>
        </a:p>
      </dgm:t>
    </dgm:pt>
    <dgm:pt modelId="{087D8957-9FBE-4DA5-8DC1-B53BE2E17D7F}" type="parTrans" cxnId="{1B13F439-CD10-48B1-A1A5-A9803D7044A2}">
      <dgm:prSet/>
      <dgm:spPr/>
      <dgm:t>
        <a:bodyPr/>
        <a:lstStyle/>
        <a:p>
          <a:endParaRPr lang="en-US"/>
        </a:p>
      </dgm:t>
    </dgm:pt>
    <dgm:pt modelId="{356F917B-01DF-48BA-B3AF-6FCB6475900A}" type="sibTrans" cxnId="{1B13F439-CD10-48B1-A1A5-A9803D7044A2}">
      <dgm:prSet/>
      <dgm:spPr/>
      <dgm:t>
        <a:bodyPr/>
        <a:lstStyle/>
        <a:p>
          <a:endParaRPr lang="en-US"/>
        </a:p>
      </dgm:t>
    </dgm:pt>
    <dgm:pt modelId="{916B9223-5139-4F82-90ED-5F38440A12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 The Crime Prevention Director is active in the community, organizing neighborhood meetings, partnerships and response teams as needed. </a:t>
          </a:r>
        </a:p>
      </dgm:t>
    </dgm:pt>
    <dgm:pt modelId="{D01D96FD-9ADB-47F5-8F03-764BF6A2DAA9}" type="parTrans" cxnId="{7AD29883-79B4-4FD8-B919-5FBE5F17F5DD}">
      <dgm:prSet/>
      <dgm:spPr/>
      <dgm:t>
        <a:bodyPr/>
        <a:lstStyle/>
        <a:p>
          <a:endParaRPr lang="en-US"/>
        </a:p>
      </dgm:t>
    </dgm:pt>
    <dgm:pt modelId="{47F017F2-6C57-4797-8C50-E14A14F8147E}" type="sibTrans" cxnId="{7AD29883-79B4-4FD8-B919-5FBE5F17F5DD}">
      <dgm:prSet/>
      <dgm:spPr/>
      <dgm:t>
        <a:bodyPr/>
        <a:lstStyle/>
        <a:p>
          <a:endParaRPr lang="en-US"/>
        </a:p>
      </dgm:t>
    </dgm:pt>
    <dgm:pt modelId="{D52EEF5C-F9FF-40EB-86CE-3E208B6E7609}" type="pres">
      <dgm:prSet presAssocID="{E9E7F549-9616-4AC2-BAAB-14602D7CA6B8}" presName="root" presStyleCnt="0">
        <dgm:presLayoutVars>
          <dgm:dir/>
          <dgm:resizeHandles val="exact"/>
        </dgm:presLayoutVars>
      </dgm:prSet>
      <dgm:spPr/>
    </dgm:pt>
    <dgm:pt modelId="{CE6FB954-C880-4A3C-9272-D916F6613CDA}" type="pres">
      <dgm:prSet presAssocID="{853AE689-9FF6-4B74-819F-299FBA50609A}" presName="compNode" presStyleCnt="0"/>
      <dgm:spPr/>
    </dgm:pt>
    <dgm:pt modelId="{1C657684-B95A-43FF-A68A-49E97365A2AF}" type="pres">
      <dgm:prSet presAssocID="{853AE689-9FF6-4B74-819F-299FBA50609A}" presName="bgRect" presStyleLbl="bgShp" presStyleIdx="0" presStyleCnt="3"/>
      <dgm:spPr/>
    </dgm:pt>
    <dgm:pt modelId="{7B650DA7-6095-465A-8763-BEC372D2FAC3}" type="pres">
      <dgm:prSet presAssocID="{853AE689-9FF6-4B74-819F-299FBA50609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01BC4F8F-6D0E-4D88-939F-A4F050F129E4}" type="pres">
      <dgm:prSet presAssocID="{853AE689-9FF6-4B74-819F-299FBA50609A}" presName="spaceRect" presStyleCnt="0"/>
      <dgm:spPr/>
    </dgm:pt>
    <dgm:pt modelId="{EF2E0B9D-A6B4-4F31-8A93-32D5FE125BFD}" type="pres">
      <dgm:prSet presAssocID="{853AE689-9FF6-4B74-819F-299FBA50609A}" presName="parTx" presStyleLbl="revTx" presStyleIdx="0" presStyleCnt="3">
        <dgm:presLayoutVars>
          <dgm:chMax val="0"/>
          <dgm:chPref val="0"/>
        </dgm:presLayoutVars>
      </dgm:prSet>
      <dgm:spPr/>
    </dgm:pt>
    <dgm:pt modelId="{EA72C260-C7DE-4884-9995-35283C92A331}" type="pres">
      <dgm:prSet presAssocID="{E25821CD-F694-41C4-9921-0D100FD86FA6}" presName="sibTrans" presStyleCnt="0"/>
      <dgm:spPr/>
    </dgm:pt>
    <dgm:pt modelId="{B4D9B48F-DB97-40D7-B7CF-B52F2CB84754}" type="pres">
      <dgm:prSet presAssocID="{916B9223-5139-4F82-90ED-5F38440A1257}" presName="compNode" presStyleCnt="0"/>
      <dgm:spPr/>
    </dgm:pt>
    <dgm:pt modelId="{82613D77-7D9C-41FA-9BEE-896663DEAB3B}" type="pres">
      <dgm:prSet presAssocID="{916B9223-5139-4F82-90ED-5F38440A1257}" presName="bgRect" presStyleLbl="bgShp" presStyleIdx="1" presStyleCnt="3"/>
      <dgm:spPr/>
    </dgm:pt>
    <dgm:pt modelId="{9B337CA7-FCD0-4168-BD04-CEE27558EF4C}" type="pres">
      <dgm:prSet presAssocID="{916B9223-5139-4F82-90ED-5F38440A1257}" presName="iconRect" presStyleLbl="node1" presStyleIdx="1" presStyleCnt="3"/>
      <dgm:spPr/>
    </dgm:pt>
    <dgm:pt modelId="{EA4C9788-B89D-446D-BBC7-1FD197AA252A}" type="pres">
      <dgm:prSet presAssocID="{916B9223-5139-4F82-90ED-5F38440A1257}" presName="spaceRect" presStyleCnt="0"/>
      <dgm:spPr/>
    </dgm:pt>
    <dgm:pt modelId="{5695E9D0-932A-4925-BC46-724631E80C65}" type="pres">
      <dgm:prSet presAssocID="{916B9223-5139-4F82-90ED-5F38440A1257}" presName="parTx" presStyleLbl="revTx" presStyleIdx="1" presStyleCnt="3">
        <dgm:presLayoutVars>
          <dgm:chMax val="0"/>
          <dgm:chPref val="0"/>
        </dgm:presLayoutVars>
      </dgm:prSet>
      <dgm:spPr/>
    </dgm:pt>
    <dgm:pt modelId="{5B27042F-AE55-4011-B0A9-F37E8A78A40E}" type="pres">
      <dgm:prSet presAssocID="{47F017F2-6C57-4797-8C50-E14A14F8147E}" presName="sibTrans" presStyleCnt="0"/>
      <dgm:spPr/>
    </dgm:pt>
    <dgm:pt modelId="{D5831A28-8428-4962-862D-046EFCEA04FF}" type="pres">
      <dgm:prSet presAssocID="{02631852-FD9B-4BB4-A35F-E267FD34C243}" presName="compNode" presStyleCnt="0"/>
      <dgm:spPr/>
    </dgm:pt>
    <dgm:pt modelId="{BF6CEE72-C0A0-45BB-B88D-FCABB661C15D}" type="pres">
      <dgm:prSet presAssocID="{02631852-FD9B-4BB4-A35F-E267FD34C243}" presName="bgRect" presStyleLbl="bgShp" presStyleIdx="2" presStyleCnt="3"/>
      <dgm:spPr/>
    </dgm:pt>
    <dgm:pt modelId="{53FA520B-D254-4EFF-903B-227D26F63037}" type="pres">
      <dgm:prSet presAssocID="{02631852-FD9B-4BB4-A35F-E267FD34C243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67D82E05-CEF5-4037-9CDD-B1878FC0B006}" type="pres">
      <dgm:prSet presAssocID="{02631852-FD9B-4BB4-A35F-E267FD34C243}" presName="spaceRect" presStyleCnt="0"/>
      <dgm:spPr/>
    </dgm:pt>
    <dgm:pt modelId="{9A6DCFDF-73CF-4165-9D7E-C587D7973561}" type="pres">
      <dgm:prSet presAssocID="{02631852-FD9B-4BB4-A35F-E267FD34C24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D509423-0C53-4CAE-B380-5F1AF842824F}" srcId="{E9E7F549-9616-4AC2-BAAB-14602D7CA6B8}" destId="{853AE689-9FF6-4B74-819F-299FBA50609A}" srcOrd="0" destOrd="0" parTransId="{F46670E0-AA3D-452A-A33E-676811DC3480}" sibTransId="{E25821CD-F694-41C4-9921-0D100FD86FA6}"/>
    <dgm:cxn modelId="{1B13F439-CD10-48B1-A1A5-A9803D7044A2}" srcId="{E9E7F549-9616-4AC2-BAAB-14602D7CA6B8}" destId="{02631852-FD9B-4BB4-A35F-E267FD34C243}" srcOrd="2" destOrd="0" parTransId="{087D8957-9FBE-4DA5-8DC1-B53BE2E17D7F}" sibTransId="{356F917B-01DF-48BA-B3AF-6FCB6475900A}"/>
    <dgm:cxn modelId="{E62C6155-D641-44E9-BD27-018733C2A8EE}" type="presOf" srcId="{916B9223-5139-4F82-90ED-5F38440A1257}" destId="{5695E9D0-932A-4925-BC46-724631E80C65}" srcOrd="0" destOrd="0" presId="urn:microsoft.com/office/officeart/2018/2/layout/IconVerticalSolidList"/>
    <dgm:cxn modelId="{7AD29883-79B4-4FD8-B919-5FBE5F17F5DD}" srcId="{E9E7F549-9616-4AC2-BAAB-14602D7CA6B8}" destId="{916B9223-5139-4F82-90ED-5F38440A1257}" srcOrd="1" destOrd="0" parTransId="{D01D96FD-9ADB-47F5-8F03-764BF6A2DAA9}" sibTransId="{47F017F2-6C57-4797-8C50-E14A14F8147E}"/>
    <dgm:cxn modelId="{81D95CAD-1CCA-4E13-96E4-C691253A660A}" type="presOf" srcId="{853AE689-9FF6-4B74-819F-299FBA50609A}" destId="{EF2E0B9D-A6B4-4F31-8A93-32D5FE125BFD}" srcOrd="0" destOrd="0" presId="urn:microsoft.com/office/officeart/2018/2/layout/IconVerticalSolidList"/>
    <dgm:cxn modelId="{F46E34AF-0A36-41B9-9F05-D64D9F0818E2}" type="presOf" srcId="{02631852-FD9B-4BB4-A35F-E267FD34C243}" destId="{9A6DCFDF-73CF-4165-9D7E-C587D7973561}" srcOrd="0" destOrd="0" presId="urn:microsoft.com/office/officeart/2018/2/layout/IconVerticalSolidList"/>
    <dgm:cxn modelId="{921311C9-20CF-4966-90E5-D0773D83CDCF}" type="presOf" srcId="{E9E7F549-9616-4AC2-BAAB-14602D7CA6B8}" destId="{D52EEF5C-F9FF-40EB-86CE-3E208B6E7609}" srcOrd="0" destOrd="0" presId="urn:microsoft.com/office/officeart/2018/2/layout/IconVerticalSolidList"/>
    <dgm:cxn modelId="{7FA7680F-C408-41CF-A53A-ADF598A14B7E}" type="presParOf" srcId="{D52EEF5C-F9FF-40EB-86CE-3E208B6E7609}" destId="{CE6FB954-C880-4A3C-9272-D916F6613CDA}" srcOrd="0" destOrd="0" presId="urn:microsoft.com/office/officeart/2018/2/layout/IconVerticalSolidList"/>
    <dgm:cxn modelId="{F1EF33E9-760B-4DE8-A45B-4FE30FF561F3}" type="presParOf" srcId="{CE6FB954-C880-4A3C-9272-D916F6613CDA}" destId="{1C657684-B95A-43FF-A68A-49E97365A2AF}" srcOrd="0" destOrd="0" presId="urn:microsoft.com/office/officeart/2018/2/layout/IconVerticalSolidList"/>
    <dgm:cxn modelId="{548D8ABD-197B-4671-92B8-E703DFBB0262}" type="presParOf" srcId="{CE6FB954-C880-4A3C-9272-D916F6613CDA}" destId="{7B650DA7-6095-465A-8763-BEC372D2FAC3}" srcOrd="1" destOrd="0" presId="urn:microsoft.com/office/officeart/2018/2/layout/IconVerticalSolidList"/>
    <dgm:cxn modelId="{9BF8DF14-5742-4DAD-9E55-A16EDCDC0897}" type="presParOf" srcId="{CE6FB954-C880-4A3C-9272-D916F6613CDA}" destId="{01BC4F8F-6D0E-4D88-939F-A4F050F129E4}" srcOrd="2" destOrd="0" presId="urn:microsoft.com/office/officeart/2018/2/layout/IconVerticalSolidList"/>
    <dgm:cxn modelId="{AC09438D-2C13-45AC-86AD-FD4B7821A59C}" type="presParOf" srcId="{CE6FB954-C880-4A3C-9272-D916F6613CDA}" destId="{EF2E0B9D-A6B4-4F31-8A93-32D5FE125BFD}" srcOrd="3" destOrd="0" presId="urn:microsoft.com/office/officeart/2018/2/layout/IconVerticalSolidList"/>
    <dgm:cxn modelId="{F1700D21-3B5E-4605-8CE5-AFBFA8C02938}" type="presParOf" srcId="{D52EEF5C-F9FF-40EB-86CE-3E208B6E7609}" destId="{EA72C260-C7DE-4884-9995-35283C92A331}" srcOrd="1" destOrd="0" presId="urn:microsoft.com/office/officeart/2018/2/layout/IconVerticalSolidList"/>
    <dgm:cxn modelId="{BF865097-E678-44CB-BA52-781A2579C59B}" type="presParOf" srcId="{D52EEF5C-F9FF-40EB-86CE-3E208B6E7609}" destId="{B4D9B48F-DB97-40D7-B7CF-B52F2CB84754}" srcOrd="2" destOrd="0" presId="urn:microsoft.com/office/officeart/2018/2/layout/IconVerticalSolidList"/>
    <dgm:cxn modelId="{D351AD53-ADDA-44A9-B547-A9BF83735345}" type="presParOf" srcId="{B4D9B48F-DB97-40D7-B7CF-B52F2CB84754}" destId="{82613D77-7D9C-41FA-9BEE-896663DEAB3B}" srcOrd="0" destOrd="0" presId="urn:microsoft.com/office/officeart/2018/2/layout/IconVerticalSolidList"/>
    <dgm:cxn modelId="{6F312A84-5069-4001-BB65-EDC5BC23AD42}" type="presParOf" srcId="{B4D9B48F-DB97-40D7-B7CF-B52F2CB84754}" destId="{9B337CA7-FCD0-4168-BD04-CEE27558EF4C}" srcOrd="1" destOrd="0" presId="urn:microsoft.com/office/officeart/2018/2/layout/IconVerticalSolidList"/>
    <dgm:cxn modelId="{7554BFA0-DF60-4525-BC14-804F188C37EC}" type="presParOf" srcId="{B4D9B48F-DB97-40D7-B7CF-B52F2CB84754}" destId="{EA4C9788-B89D-446D-BBC7-1FD197AA252A}" srcOrd="2" destOrd="0" presId="urn:microsoft.com/office/officeart/2018/2/layout/IconVerticalSolidList"/>
    <dgm:cxn modelId="{4D82AF93-5133-4141-8257-8E3EA0BAC7C3}" type="presParOf" srcId="{B4D9B48F-DB97-40D7-B7CF-B52F2CB84754}" destId="{5695E9D0-932A-4925-BC46-724631E80C65}" srcOrd="3" destOrd="0" presId="urn:microsoft.com/office/officeart/2018/2/layout/IconVerticalSolidList"/>
    <dgm:cxn modelId="{2CE7CE9B-E1C1-40EC-8EDA-885A1A5B1C37}" type="presParOf" srcId="{D52EEF5C-F9FF-40EB-86CE-3E208B6E7609}" destId="{5B27042F-AE55-4011-B0A9-F37E8A78A40E}" srcOrd="3" destOrd="0" presId="urn:microsoft.com/office/officeart/2018/2/layout/IconVerticalSolidList"/>
    <dgm:cxn modelId="{681C0486-7480-4458-970F-853FD304D46B}" type="presParOf" srcId="{D52EEF5C-F9FF-40EB-86CE-3E208B6E7609}" destId="{D5831A28-8428-4962-862D-046EFCEA04FF}" srcOrd="4" destOrd="0" presId="urn:microsoft.com/office/officeart/2018/2/layout/IconVerticalSolidList"/>
    <dgm:cxn modelId="{C32197B5-C365-43E0-B73B-DF16B848E950}" type="presParOf" srcId="{D5831A28-8428-4962-862D-046EFCEA04FF}" destId="{BF6CEE72-C0A0-45BB-B88D-FCABB661C15D}" srcOrd="0" destOrd="0" presId="urn:microsoft.com/office/officeart/2018/2/layout/IconVerticalSolidList"/>
    <dgm:cxn modelId="{3C9A532C-0F76-48BA-997A-41016B4C6E03}" type="presParOf" srcId="{D5831A28-8428-4962-862D-046EFCEA04FF}" destId="{53FA520B-D254-4EFF-903B-227D26F63037}" srcOrd="1" destOrd="0" presId="urn:microsoft.com/office/officeart/2018/2/layout/IconVerticalSolidList"/>
    <dgm:cxn modelId="{3A270871-1D71-43C5-9B99-4146D47004C8}" type="presParOf" srcId="{D5831A28-8428-4962-862D-046EFCEA04FF}" destId="{67D82E05-CEF5-4037-9CDD-B1878FC0B006}" srcOrd="2" destOrd="0" presId="urn:microsoft.com/office/officeart/2018/2/layout/IconVerticalSolidList"/>
    <dgm:cxn modelId="{3119987C-6505-463F-A71E-3C9C2FF92936}" type="presParOf" srcId="{D5831A28-8428-4962-862D-046EFCEA04FF}" destId="{9A6DCFDF-73CF-4165-9D7E-C587D79735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E7F549-9616-4AC2-BAAB-14602D7CA6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53AE689-9FF6-4B74-819F-299FBA5060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Program awards are managed annually, providing smaller awards in successive years to allow for funding for new ‘grassroots” programming.  </a:t>
          </a:r>
        </a:p>
      </dgm:t>
    </dgm:pt>
    <dgm:pt modelId="{F46670E0-AA3D-452A-A33E-676811DC3480}" type="parTrans" cxnId="{4D509423-0C53-4CAE-B380-5F1AF842824F}">
      <dgm:prSet/>
      <dgm:spPr/>
      <dgm:t>
        <a:bodyPr/>
        <a:lstStyle/>
        <a:p>
          <a:endParaRPr lang="en-US"/>
        </a:p>
      </dgm:t>
    </dgm:pt>
    <dgm:pt modelId="{E25821CD-F694-41C4-9921-0D100FD86FA6}" type="sibTrans" cxnId="{4D509423-0C53-4CAE-B380-5F1AF842824F}">
      <dgm:prSet/>
      <dgm:spPr/>
      <dgm:t>
        <a:bodyPr/>
        <a:lstStyle/>
        <a:p>
          <a:endParaRPr lang="en-US"/>
        </a:p>
      </dgm:t>
    </dgm:pt>
    <dgm:pt modelId="{02631852-FD9B-4BB4-A35F-E267FD34C2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Crime Prevention website has developed over time, and currently includes YouTube presentations from recipient organizations as well as a link to recent application materials. </a:t>
          </a:r>
        </a:p>
      </dgm:t>
    </dgm:pt>
    <dgm:pt modelId="{087D8957-9FBE-4DA5-8DC1-B53BE2E17D7F}" type="parTrans" cxnId="{1B13F439-CD10-48B1-A1A5-A9803D7044A2}">
      <dgm:prSet/>
      <dgm:spPr/>
      <dgm:t>
        <a:bodyPr/>
        <a:lstStyle/>
        <a:p>
          <a:endParaRPr lang="en-US"/>
        </a:p>
      </dgm:t>
    </dgm:pt>
    <dgm:pt modelId="{356F917B-01DF-48BA-B3AF-6FCB6475900A}" type="sibTrans" cxnId="{1B13F439-CD10-48B1-A1A5-A9803D7044A2}">
      <dgm:prSet/>
      <dgm:spPr/>
      <dgm:t>
        <a:bodyPr/>
        <a:lstStyle/>
        <a:p>
          <a:endParaRPr lang="en-US"/>
        </a:p>
      </dgm:t>
    </dgm:pt>
    <dgm:pt modelId="{916B9223-5139-4F82-90ED-5F38440A12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 The Crime Prevention Director and the Crime Prevention Board members encounter a great deal of community pressure and scrutiny re: award decisions that are made annually.  </a:t>
          </a:r>
        </a:p>
      </dgm:t>
    </dgm:pt>
    <dgm:pt modelId="{D01D96FD-9ADB-47F5-8F03-764BF6A2DAA9}" type="parTrans" cxnId="{7AD29883-79B4-4FD8-B919-5FBE5F17F5DD}">
      <dgm:prSet/>
      <dgm:spPr/>
      <dgm:t>
        <a:bodyPr/>
        <a:lstStyle/>
        <a:p>
          <a:endParaRPr lang="en-US"/>
        </a:p>
      </dgm:t>
    </dgm:pt>
    <dgm:pt modelId="{47F017F2-6C57-4797-8C50-E14A14F8147E}" type="sibTrans" cxnId="{7AD29883-79B4-4FD8-B919-5FBE5F17F5DD}">
      <dgm:prSet/>
      <dgm:spPr/>
      <dgm:t>
        <a:bodyPr/>
        <a:lstStyle/>
        <a:p>
          <a:endParaRPr lang="en-US"/>
        </a:p>
      </dgm:t>
    </dgm:pt>
    <dgm:pt modelId="{D52EEF5C-F9FF-40EB-86CE-3E208B6E7609}" type="pres">
      <dgm:prSet presAssocID="{E9E7F549-9616-4AC2-BAAB-14602D7CA6B8}" presName="root" presStyleCnt="0">
        <dgm:presLayoutVars>
          <dgm:dir/>
          <dgm:resizeHandles val="exact"/>
        </dgm:presLayoutVars>
      </dgm:prSet>
      <dgm:spPr/>
    </dgm:pt>
    <dgm:pt modelId="{CE6FB954-C880-4A3C-9272-D916F6613CDA}" type="pres">
      <dgm:prSet presAssocID="{853AE689-9FF6-4B74-819F-299FBA50609A}" presName="compNode" presStyleCnt="0"/>
      <dgm:spPr/>
    </dgm:pt>
    <dgm:pt modelId="{1C657684-B95A-43FF-A68A-49E97365A2AF}" type="pres">
      <dgm:prSet presAssocID="{853AE689-9FF6-4B74-819F-299FBA50609A}" presName="bgRect" presStyleLbl="bgShp" presStyleIdx="0" presStyleCnt="3"/>
      <dgm:spPr/>
    </dgm:pt>
    <dgm:pt modelId="{7B650DA7-6095-465A-8763-BEC372D2FAC3}" type="pres">
      <dgm:prSet presAssocID="{853AE689-9FF6-4B74-819F-299FBA50609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01BC4F8F-6D0E-4D88-939F-A4F050F129E4}" type="pres">
      <dgm:prSet presAssocID="{853AE689-9FF6-4B74-819F-299FBA50609A}" presName="spaceRect" presStyleCnt="0"/>
      <dgm:spPr/>
    </dgm:pt>
    <dgm:pt modelId="{EF2E0B9D-A6B4-4F31-8A93-32D5FE125BFD}" type="pres">
      <dgm:prSet presAssocID="{853AE689-9FF6-4B74-819F-299FBA50609A}" presName="parTx" presStyleLbl="revTx" presStyleIdx="0" presStyleCnt="3">
        <dgm:presLayoutVars>
          <dgm:chMax val="0"/>
          <dgm:chPref val="0"/>
        </dgm:presLayoutVars>
      </dgm:prSet>
      <dgm:spPr/>
    </dgm:pt>
    <dgm:pt modelId="{EA72C260-C7DE-4884-9995-35283C92A331}" type="pres">
      <dgm:prSet presAssocID="{E25821CD-F694-41C4-9921-0D100FD86FA6}" presName="sibTrans" presStyleCnt="0"/>
      <dgm:spPr/>
    </dgm:pt>
    <dgm:pt modelId="{B4D9B48F-DB97-40D7-B7CF-B52F2CB84754}" type="pres">
      <dgm:prSet presAssocID="{916B9223-5139-4F82-90ED-5F38440A1257}" presName="compNode" presStyleCnt="0"/>
      <dgm:spPr/>
    </dgm:pt>
    <dgm:pt modelId="{82613D77-7D9C-41FA-9BEE-896663DEAB3B}" type="pres">
      <dgm:prSet presAssocID="{916B9223-5139-4F82-90ED-5F38440A1257}" presName="bgRect" presStyleLbl="bgShp" presStyleIdx="1" presStyleCnt="3"/>
      <dgm:spPr/>
    </dgm:pt>
    <dgm:pt modelId="{9B337CA7-FCD0-4168-BD04-CEE27558EF4C}" type="pres">
      <dgm:prSet presAssocID="{916B9223-5139-4F82-90ED-5F38440A1257}" presName="iconRect" presStyleLbl="node1" presStyleIdx="1" presStyleCnt="3"/>
      <dgm:spPr/>
    </dgm:pt>
    <dgm:pt modelId="{EA4C9788-B89D-446D-BBC7-1FD197AA252A}" type="pres">
      <dgm:prSet presAssocID="{916B9223-5139-4F82-90ED-5F38440A1257}" presName="spaceRect" presStyleCnt="0"/>
      <dgm:spPr/>
    </dgm:pt>
    <dgm:pt modelId="{5695E9D0-932A-4925-BC46-724631E80C65}" type="pres">
      <dgm:prSet presAssocID="{916B9223-5139-4F82-90ED-5F38440A1257}" presName="parTx" presStyleLbl="revTx" presStyleIdx="1" presStyleCnt="3">
        <dgm:presLayoutVars>
          <dgm:chMax val="0"/>
          <dgm:chPref val="0"/>
        </dgm:presLayoutVars>
      </dgm:prSet>
      <dgm:spPr/>
    </dgm:pt>
    <dgm:pt modelId="{5B27042F-AE55-4011-B0A9-F37E8A78A40E}" type="pres">
      <dgm:prSet presAssocID="{47F017F2-6C57-4797-8C50-E14A14F8147E}" presName="sibTrans" presStyleCnt="0"/>
      <dgm:spPr/>
    </dgm:pt>
    <dgm:pt modelId="{D5831A28-8428-4962-862D-046EFCEA04FF}" type="pres">
      <dgm:prSet presAssocID="{02631852-FD9B-4BB4-A35F-E267FD34C243}" presName="compNode" presStyleCnt="0"/>
      <dgm:spPr/>
    </dgm:pt>
    <dgm:pt modelId="{BF6CEE72-C0A0-45BB-B88D-FCABB661C15D}" type="pres">
      <dgm:prSet presAssocID="{02631852-FD9B-4BB4-A35F-E267FD34C243}" presName="bgRect" presStyleLbl="bgShp" presStyleIdx="2" presStyleCnt="3"/>
      <dgm:spPr/>
    </dgm:pt>
    <dgm:pt modelId="{53FA520B-D254-4EFF-903B-227D26F63037}" type="pres">
      <dgm:prSet presAssocID="{02631852-FD9B-4BB4-A35F-E267FD34C243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67D82E05-CEF5-4037-9CDD-B1878FC0B006}" type="pres">
      <dgm:prSet presAssocID="{02631852-FD9B-4BB4-A35F-E267FD34C243}" presName="spaceRect" presStyleCnt="0"/>
      <dgm:spPr/>
    </dgm:pt>
    <dgm:pt modelId="{9A6DCFDF-73CF-4165-9D7E-C587D7973561}" type="pres">
      <dgm:prSet presAssocID="{02631852-FD9B-4BB4-A35F-E267FD34C24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D509423-0C53-4CAE-B380-5F1AF842824F}" srcId="{E9E7F549-9616-4AC2-BAAB-14602D7CA6B8}" destId="{853AE689-9FF6-4B74-819F-299FBA50609A}" srcOrd="0" destOrd="0" parTransId="{F46670E0-AA3D-452A-A33E-676811DC3480}" sibTransId="{E25821CD-F694-41C4-9921-0D100FD86FA6}"/>
    <dgm:cxn modelId="{1B13F439-CD10-48B1-A1A5-A9803D7044A2}" srcId="{E9E7F549-9616-4AC2-BAAB-14602D7CA6B8}" destId="{02631852-FD9B-4BB4-A35F-E267FD34C243}" srcOrd="2" destOrd="0" parTransId="{087D8957-9FBE-4DA5-8DC1-B53BE2E17D7F}" sibTransId="{356F917B-01DF-48BA-B3AF-6FCB6475900A}"/>
    <dgm:cxn modelId="{E62C6155-D641-44E9-BD27-018733C2A8EE}" type="presOf" srcId="{916B9223-5139-4F82-90ED-5F38440A1257}" destId="{5695E9D0-932A-4925-BC46-724631E80C65}" srcOrd="0" destOrd="0" presId="urn:microsoft.com/office/officeart/2018/2/layout/IconVerticalSolidList"/>
    <dgm:cxn modelId="{7AD29883-79B4-4FD8-B919-5FBE5F17F5DD}" srcId="{E9E7F549-9616-4AC2-BAAB-14602D7CA6B8}" destId="{916B9223-5139-4F82-90ED-5F38440A1257}" srcOrd="1" destOrd="0" parTransId="{D01D96FD-9ADB-47F5-8F03-764BF6A2DAA9}" sibTransId="{47F017F2-6C57-4797-8C50-E14A14F8147E}"/>
    <dgm:cxn modelId="{81D95CAD-1CCA-4E13-96E4-C691253A660A}" type="presOf" srcId="{853AE689-9FF6-4B74-819F-299FBA50609A}" destId="{EF2E0B9D-A6B4-4F31-8A93-32D5FE125BFD}" srcOrd="0" destOrd="0" presId="urn:microsoft.com/office/officeart/2018/2/layout/IconVerticalSolidList"/>
    <dgm:cxn modelId="{F46E34AF-0A36-41B9-9F05-D64D9F0818E2}" type="presOf" srcId="{02631852-FD9B-4BB4-A35F-E267FD34C243}" destId="{9A6DCFDF-73CF-4165-9D7E-C587D7973561}" srcOrd="0" destOrd="0" presId="urn:microsoft.com/office/officeart/2018/2/layout/IconVerticalSolidList"/>
    <dgm:cxn modelId="{921311C9-20CF-4966-90E5-D0773D83CDCF}" type="presOf" srcId="{E9E7F549-9616-4AC2-BAAB-14602D7CA6B8}" destId="{D52EEF5C-F9FF-40EB-86CE-3E208B6E7609}" srcOrd="0" destOrd="0" presId="urn:microsoft.com/office/officeart/2018/2/layout/IconVerticalSolidList"/>
    <dgm:cxn modelId="{7FA7680F-C408-41CF-A53A-ADF598A14B7E}" type="presParOf" srcId="{D52EEF5C-F9FF-40EB-86CE-3E208B6E7609}" destId="{CE6FB954-C880-4A3C-9272-D916F6613CDA}" srcOrd="0" destOrd="0" presId="urn:microsoft.com/office/officeart/2018/2/layout/IconVerticalSolidList"/>
    <dgm:cxn modelId="{F1EF33E9-760B-4DE8-A45B-4FE30FF561F3}" type="presParOf" srcId="{CE6FB954-C880-4A3C-9272-D916F6613CDA}" destId="{1C657684-B95A-43FF-A68A-49E97365A2AF}" srcOrd="0" destOrd="0" presId="urn:microsoft.com/office/officeart/2018/2/layout/IconVerticalSolidList"/>
    <dgm:cxn modelId="{548D8ABD-197B-4671-92B8-E703DFBB0262}" type="presParOf" srcId="{CE6FB954-C880-4A3C-9272-D916F6613CDA}" destId="{7B650DA7-6095-465A-8763-BEC372D2FAC3}" srcOrd="1" destOrd="0" presId="urn:microsoft.com/office/officeart/2018/2/layout/IconVerticalSolidList"/>
    <dgm:cxn modelId="{9BF8DF14-5742-4DAD-9E55-A16EDCDC0897}" type="presParOf" srcId="{CE6FB954-C880-4A3C-9272-D916F6613CDA}" destId="{01BC4F8F-6D0E-4D88-939F-A4F050F129E4}" srcOrd="2" destOrd="0" presId="urn:microsoft.com/office/officeart/2018/2/layout/IconVerticalSolidList"/>
    <dgm:cxn modelId="{AC09438D-2C13-45AC-86AD-FD4B7821A59C}" type="presParOf" srcId="{CE6FB954-C880-4A3C-9272-D916F6613CDA}" destId="{EF2E0B9D-A6B4-4F31-8A93-32D5FE125BFD}" srcOrd="3" destOrd="0" presId="urn:microsoft.com/office/officeart/2018/2/layout/IconVerticalSolidList"/>
    <dgm:cxn modelId="{F1700D21-3B5E-4605-8CE5-AFBFA8C02938}" type="presParOf" srcId="{D52EEF5C-F9FF-40EB-86CE-3E208B6E7609}" destId="{EA72C260-C7DE-4884-9995-35283C92A331}" srcOrd="1" destOrd="0" presId="urn:microsoft.com/office/officeart/2018/2/layout/IconVerticalSolidList"/>
    <dgm:cxn modelId="{BF865097-E678-44CB-BA52-781A2579C59B}" type="presParOf" srcId="{D52EEF5C-F9FF-40EB-86CE-3E208B6E7609}" destId="{B4D9B48F-DB97-40D7-B7CF-B52F2CB84754}" srcOrd="2" destOrd="0" presId="urn:microsoft.com/office/officeart/2018/2/layout/IconVerticalSolidList"/>
    <dgm:cxn modelId="{D351AD53-ADDA-44A9-B547-A9BF83735345}" type="presParOf" srcId="{B4D9B48F-DB97-40D7-B7CF-B52F2CB84754}" destId="{82613D77-7D9C-41FA-9BEE-896663DEAB3B}" srcOrd="0" destOrd="0" presId="urn:microsoft.com/office/officeart/2018/2/layout/IconVerticalSolidList"/>
    <dgm:cxn modelId="{6F312A84-5069-4001-BB65-EDC5BC23AD42}" type="presParOf" srcId="{B4D9B48F-DB97-40D7-B7CF-B52F2CB84754}" destId="{9B337CA7-FCD0-4168-BD04-CEE27558EF4C}" srcOrd="1" destOrd="0" presId="urn:microsoft.com/office/officeart/2018/2/layout/IconVerticalSolidList"/>
    <dgm:cxn modelId="{7554BFA0-DF60-4525-BC14-804F188C37EC}" type="presParOf" srcId="{B4D9B48F-DB97-40D7-B7CF-B52F2CB84754}" destId="{EA4C9788-B89D-446D-BBC7-1FD197AA252A}" srcOrd="2" destOrd="0" presId="urn:microsoft.com/office/officeart/2018/2/layout/IconVerticalSolidList"/>
    <dgm:cxn modelId="{4D82AF93-5133-4141-8257-8E3EA0BAC7C3}" type="presParOf" srcId="{B4D9B48F-DB97-40D7-B7CF-B52F2CB84754}" destId="{5695E9D0-932A-4925-BC46-724631E80C65}" srcOrd="3" destOrd="0" presId="urn:microsoft.com/office/officeart/2018/2/layout/IconVerticalSolidList"/>
    <dgm:cxn modelId="{2CE7CE9B-E1C1-40EC-8EDA-885A1A5B1C37}" type="presParOf" srcId="{D52EEF5C-F9FF-40EB-86CE-3E208B6E7609}" destId="{5B27042F-AE55-4011-B0A9-F37E8A78A40E}" srcOrd="3" destOrd="0" presId="urn:microsoft.com/office/officeart/2018/2/layout/IconVerticalSolidList"/>
    <dgm:cxn modelId="{681C0486-7480-4458-970F-853FD304D46B}" type="presParOf" srcId="{D52EEF5C-F9FF-40EB-86CE-3E208B6E7609}" destId="{D5831A28-8428-4962-862D-046EFCEA04FF}" srcOrd="4" destOrd="0" presId="urn:microsoft.com/office/officeart/2018/2/layout/IconVerticalSolidList"/>
    <dgm:cxn modelId="{C32197B5-C365-43E0-B73B-DF16B848E950}" type="presParOf" srcId="{D5831A28-8428-4962-862D-046EFCEA04FF}" destId="{BF6CEE72-C0A0-45BB-B88D-FCABB661C15D}" srcOrd="0" destOrd="0" presId="urn:microsoft.com/office/officeart/2018/2/layout/IconVerticalSolidList"/>
    <dgm:cxn modelId="{3C9A532C-0F76-48BA-997A-41016B4C6E03}" type="presParOf" srcId="{D5831A28-8428-4962-862D-046EFCEA04FF}" destId="{53FA520B-D254-4EFF-903B-227D26F63037}" srcOrd="1" destOrd="0" presId="urn:microsoft.com/office/officeart/2018/2/layout/IconVerticalSolidList"/>
    <dgm:cxn modelId="{3A270871-1D71-43C5-9B99-4146D47004C8}" type="presParOf" srcId="{D5831A28-8428-4962-862D-046EFCEA04FF}" destId="{67D82E05-CEF5-4037-9CDD-B1878FC0B006}" srcOrd="2" destOrd="0" presId="urn:microsoft.com/office/officeart/2018/2/layout/IconVerticalSolidList"/>
    <dgm:cxn modelId="{3119987C-6505-463F-A71E-3C9C2FF92936}" type="presParOf" srcId="{D5831A28-8428-4962-862D-046EFCEA04FF}" destId="{9A6DCFDF-73CF-4165-9D7E-C587D79735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E7F549-9616-4AC2-BAAB-14602D7CA6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53AE689-9FF6-4B74-819F-299FBA5060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Program funding supports several silos of community care: at-risk youth activities, prison to workforce programming, assistance for families in need and recovery support for domestic violence victims. </a:t>
          </a:r>
        </a:p>
      </dgm:t>
    </dgm:pt>
    <dgm:pt modelId="{F46670E0-AA3D-452A-A33E-676811DC3480}" type="parTrans" cxnId="{4D509423-0C53-4CAE-B380-5F1AF842824F}">
      <dgm:prSet/>
      <dgm:spPr/>
      <dgm:t>
        <a:bodyPr/>
        <a:lstStyle/>
        <a:p>
          <a:endParaRPr lang="en-US"/>
        </a:p>
      </dgm:t>
    </dgm:pt>
    <dgm:pt modelId="{E25821CD-F694-41C4-9921-0D100FD86FA6}" type="sibTrans" cxnId="{4D509423-0C53-4CAE-B380-5F1AF842824F}">
      <dgm:prSet/>
      <dgm:spPr/>
      <dgm:t>
        <a:bodyPr/>
        <a:lstStyle/>
        <a:p>
          <a:endParaRPr lang="en-US"/>
        </a:p>
      </dgm:t>
    </dgm:pt>
    <dgm:pt modelId="{02631852-FD9B-4BB4-A35F-E267FD34C2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Crime Prevention Director also provides assistance and tutoring to young “grass roots” organizations, seeking to position them for success in the Board review &amp; approval process.  </a:t>
          </a:r>
        </a:p>
      </dgm:t>
    </dgm:pt>
    <dgm:pt modelId="{087D8957-9FBE-4DA5-8DC1-B53BE2E17D7F}" type="parTrans" cxnId="{1B13F439-CD10-48B1-A1A5-A9803D7044A2}">
      <dgm:prSet/>
      <dgm:spPr/>
      <dgm:t>
        <a:bodyPr/>
        <a:lstStyle/>
        <a:p>
          <a:endParaRPr lang="en-US"/>
        </a:p>
      </dgm:t>
    </dgm:pt>
    <dgm:pt modelId="{356F917B-01DF-48BA-B3AF-6FCB6475900A}" type="sibTrans" cxnId="{1B13F439-CD10-48B1-A1A5-A9803D7044A2}">
      <dgm:prSet/>
      <dgm:spPr/>
      <dgm:t>
        <a:bodyPr/>
        <a:lstStyle/>
        <a:p>
          <a:endParaRPr lang="en-US"/>
        </a:p>
      </dgm:t>
    </dgm:pt>
    <dgm:pt modelId="{916B9223-5139-4F82-90ED-5F38440A12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 The Crime Prevention has not previously successfully developed access to crime or impact statistics Such access can involve hurdles re: the disclosure of relevant data.   </a:t>
          </a:r>
        </a:p>
      </dgm:t>
    </dgm:pt>
    <dgm:pt modelId="{D01D96FD-9ADB-47F5-8F03-764BF6A2DAA9}" type="parTrans" cxnId="{7AD29883-79B4-4FD8-B919-5FBE5F17F5DD}">
      <dgm:prSet/>
      <dgm:spPr/>
      <dgm:t>
        <a:bodyPr/>
        <a:lstStyle/>
        <a:p>
          <a:endParaRPr lang="en-US"/>
        </a:p>
      </dgm:t>
    </dgm:pt>
    <dgm:pt modelId="{47F017F2-6C57-4797-8C50-E14A14F8147E}" type="sibTrans" cxnId="{7AD29883-79B4-4FD8-B919-5FBE5F17F5DD}">
      <dgm:prSet/>
      <dgm:spPr/>
      <dgm:t>
        <a:bodyPr/>
        <a:lstStyle/>
        <a:p>
          <a:endParaRPr lang="en-US"/>
        </a:p>
      </dgm:t>
    </dgm:pt>
    <dgm:pt modelId="{D52EEF5C-F9FF-40EB-86CE-3E208B6E7609}" type="pres">
      <dgm:prSet presAssocID="{E9E7F549-9616-4AC2-BAAB-14602D7CA6B8}" presName="root" presStyleCnt="0">
        <dgm:presLayoutVars>
          <dgm:dir/>
          <dgm:resizeHandles val="exact"/>
        </dgm:presLayoutVars>
      </dgm:prSet>
      <dgm:spPr/>
    </dgm:pt>
    <dgm:pt modelId="{CE6FB954-C880-4A3C-9272-D916F6613CDA}" type="pres">
      <dgm:prSet presAssocID="{853AE689-9FF6-4B74-819F-299FBA50609A}" presName="compNode" presStyleCnt="0"/>
      <dgm:spPr/>
    </dgm:pt>
    <dgm:pt modelId="{1C657684-B95A-43FF-A68A-49E97365A2AF}" type="pres">
      <dgm:prSet presAssocID="{853AE689-9FF6-4B74-819F-299FBA50609A}" presName="bgRect" presStyleLbl="bgShp" presStyleIdx="0" presStyleCnt="3"/>
      <dgm:spPr/>
    </dgm:pt>
    <dgm:pt modelId="{7B650DA7-6095-465A-8763-BEC372D2FAC3}" type="pres">
      <dgm:prSet presAssocID="{853AE689-9FF6-4B74-819F-299FBA50609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01BC4F8F-6D0E-4D88-939F-A4F050F129E4}" type="pres">
      <dgm:prSet presAssocID="{853AE689-9FF6-4B74-819F-299FBA50609A}" presName="spaceRect" presStyleCnt="0"/>
      <dgm:spPr/>
    </dgm:pt>
    <dgm:pt modelId="{EF2E0B9D-A6B4-4F31-8A93-32D5FE125BFD}" type="pres">
      <dgm:prSet presAssocID="{853AE689-9FF6-4B74-819F-299FBA50609A}" presName="parTx" presStyleLbl="revTx" presStyleIdx="0" presStyleCnt="3">
        <dgm:presLayoutVars>
          <dgm:chMax val="0"/>
          <dgm:chPref val="0"/>
        </dgm:presLayoutVars>
      </dgm:prSet>
      <dgm:spPr/>
    </dgm:pt>
    <dgm:pt modelId="{EA72C260-C7DE-4884-9995-35283C92A331}" type="pres">
      <dgm:prSet presAssocID="{E25821CD-F694-41C4-9921-0D100FD86FA6}" presName="sibTrans" presStyleCnt="0"/>
      <dgm:spPr/>
    </dgm:pt>
    <dgm:pt modelId="{B4D9B48F-DB97-40D7-B7CF-B52F2CB84754}" type="pres">
      <dgm:prSet presAssocID="{916B9223-5139-4F82-90ED-5F38440A1257}" presName="compNode" presStyleCnt="0"/>
      <dgm:spPr/>
    </dgm:pt>
    <dgm:pt modelId="{82613D77-7D9C-41FA-9BEE-896663DEAB3B}" type="pres">
      <dgm:prSet presAssocID="{916B9223-5139-4F82-90ED-5F38440A1257}" presName="bgRect" presStyleLbl="bgShp" presStyleIdx="1" presStyleCnt="3"/>
      <dgm:spPr/>
    </dgm:pt>
    <dgm:pt modelId="{9B337CA7-FCD0-4168-BD04-CEE27558EF4C}" type="pres">
      <dgm:prSet presAssocID="{916B9223-5139-4F82-90ED-5F38440A1257}" presName="iconRect" presStyleLbl="node1" presStyleIdx="1" presStyleCnt="3"/>
      <dgm:spPr/>
    </dgm:pt>
    <dgm:pt modelId="{EA4C9788-B89D-446D-BBC7-1FD197AA252A}" type="pres">
      <dgm:prSet presAssocID="{916B9223-5139-4F82-90ED-5F38440A1257}" presName="spaceRect" presStyleCnt="0"/>
      <dgm:spPr/>
    </dgm:pt>
    <dgm:pt modelId="{5695E9D0-932A-4925-BC46-724631E80C65}" type="pres">
      <dgm:prSet presAssocID="{916B9223-5139-4F82-90ED-5F38440A1257}" presName="parTx" presStyleLbl="revTx" presStyleIdx="1" presStyleCnt="3">
        <dgm:presLayoutVars>
          <dgm:chMax val="0"/>
          <dgm:chPref val="0"/>
        </dgm:presLayoutVars>
      </dgm:prSet>
      <dgm:spPr/>
    </dgm:pt>
    <dgm:pt modelId="{5B27042F-AE55-4011-B0A9-F37E8A78A40E}" type="pres">
      <dgm:prSet presAssocID="{47F017F2-6C57-4797-8C50-E14A14F8147E}" presName="sibTrans" presStyleCnt="0"/>
      <dgm:spPr/>
    </dgm:pt>
    <dgm:pt modelId="{D5831A28-8428-4962-862D-046EFCEA04FF}" type="pres">
      <dgm:prSet presAssocID="{02631852-FD9B-4BB4-A35F-E267FD34C243}" presName="compNode" presStyleCnt="0"/>
      <dgm:spPr/>
    </dgm:pt>
    <dgm:pt modelId="{BF6CEE72-C0A0-45BB-B88D-FCABB661C15D}" type="pres">
      <dgm:prSet presAssocID="{02631852-FD9B-4BB4-A35F-E267FD34C243}" presName="bgRect" presStyleLbl="bgShp" presStyleIdx="2" presStyleCnt="3"/>
      <dgm:spPr/>
    </dgm:pt>
    <dgm:pt modelId="{53FA520B-D254-4EFF-903B-227D26F63037}" type="pres">
      <dgm:prSet presAssocID="{02631852-FD9B-4BB4-A35F-E267FD34C243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67D82E05-CEF5-4037-9CDD-B1878FC0B006}" type="pres">
      <dgm:prSet presAssocID="{02631852-FD9B-4BB4-A35F-E267FD34C243}" presName="spaceRect" presStyleCnt="0"/>
      <dgm:spPr/>
    </dgm:pt>
    <dgm:pt modelId="{9A6DCFDF-73CF-4165-9D7E-C587D7973561}" type="pres">
      <dgm:prSet presAssocID="{02631852-FD9B-4BB4-A35F-E267FD34C24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D509423-0C53-4CAE-B380-5F1AF842824F}" srcId="{E9E7F549-9616-4AC2-BAAB-14602D7CA6B8}" destId="{853AE689-9FF6-4B74-819F-299FBA50609A}" srcOrd="0" destOrd="0" parTransId="{F46670E0-AA3D-452A-A33E-676811DC3480}" sibTransId="{E25821CD-F694-41C4-9921-0D100FD86FA6}"/>
    <dgm:cxn modelId="{1B13F439-CD10-48B1-A1A5-A9803D7044A2}" srcId="{E9E7F549-9616-4AC2-BAAB-14602D7CA6B8}" destId="{02631852-FD9B-4BB4-A35F-E267FD34C243}" srcOrd="2" destOrd="0" parTransId="{087D8957-9FBE-4DA5-8DC1-B53BE2E17D7F}" sibTransId="{356F917B-01DF-48BA-B3AF-6FCB6475900A}"/>
    <dgm:cxn modelId="{E62C6155-D641-44E9-BD27-018733C2A8EE}" type="presOf" srcId="{916B9223-5139-4F82-90ED-5F38440A1257}" destId="{5695E9D0-932A-4925-BC46-724631E80C65}" srcOrd="0" destOrd="0" presId="urn:microsoft.com/office/officeart/2018/2/layout/IconVerticalSolidList"/>
    <dgm:cxn modelId="{7AD29883-79B4-4FD8-B919-5FBE5F17F5DD}" srcId="{E9E7F549-9616-4AC2-BAAB-14602D7CA6B8}" destId="{916B9223-5139-4F82-90ED-5F38440A1257}" srcOrd="1" destOrd="0" parTransId="{D01D96FD-9ADB-47F5-8F03-764BF6A2DAA9}" sibTransId="{47F017F2-6C57-4797-8C50-E14A14F8147E}"/>
    <dgm:cxn modelId="{81D95CAD-1CCA-4E13-96E4-C691253A660A}" type="presOf" srcId="{853AE689-9FF6-4B74-819F-299FBA50609A}" destId="{EF2E0B9D-A6B4-4F31-8A93-32D5FE125BFD}" srcOrd="0" destOrd="0" presId="urn:microsoft.com/office/officeart/2018/2/layout/IconVerticalSolidList"/>
    <dgm:cxn modelId="{F46E34AF-0A36-41B9-9F05-D64D9F0818E2}" type="presOf" srcId="{02631852-FD9B-4BB4-A35F-E267FD34C243}" destId="{9A6DCFDF-73CF-4165-9D7E-C587D7973561}" srcOrd="0" destOrd="0" presId="urn:microsoft.com/office/officeart/2018/2/layout/IconVerticalSolidList"/>
    <dgm:cxn modelId="{921311C9-20CF-4966-90E5-D0773D83CDCF}" type="presOf" srcId="{E9E7F549-9616-4AC2-BAAB-14602D7CA6B8}" destId="{D52EEF5C-F9FF-40EB-86CE-3E208B6E7609}" srcOrd="0" destOrd="0" presId="urn:microsoft.com/office/officeart/2018/2/layout/IconVerticalSolidList"/>
    <dgm:cxn modelId="{7FA7680F-C408-41CF-A53A-ADF598A14B7E}" type="presParOf" srcId="{D52EEF5C-F9FF-40EB-86CE-3E208B6E7609}" destId="{CE6FB954-C880-4A3C-9272-D916F6613CDA}" srcOrd="0" destOrd="0" presId="urn:microsoft.com/office/officeart/2018/2/layout/IconVerticalSolidList"/>
    <dgm:cxn modelId="{F1EF33E9-760B-4DE8-A45B-4FE30FF561F3}" type="presParOf" srcId="{CE6FB954-C880-4A3C-9272-D916F6613CDA}" destId="{1C657684-B95A-43FF-A68A-49E97365A2AF}" srcOrd="0" destOrd="0" presId="urn:microsoft.com/office/officeart/2018/2/layout/IconVerticalSolidList"/>
    <dgm:cxn modelId="{548D8ABD-197B-4671-92B8-E703DFBB0262}" type="presParOf" srcId="{CE6FB954-C880-4A3C-9272-D916F6613CDA}" destId="{7B650DA7-6095-465A-8763-BEC372D2FAC3}" srcOrd="1" destOrd="0" presId="urn:microsoft.com/office/officeart/2018/2/layout/IconVerticalSolidList"/>
    <dgm:cxn modelId="{9BF8DF14-5742-4DAD-9E55-A16EDCDC0897}" type="presParOf" srcId="{CE6FB954-C880-4A3C-9272-D916F6613CDA}" destId="{01BC4F8F-6D0E-4D88-939F-A4F050F129E4}" srcOrd="2" destOrd="0" presId="urn:microsoft.com/office/officeart/2018/2/layout/IconVerticalSolidList"/>
    <dgm:cxn modelId="{AC09438D-2C13-45AC-86AD-FD4B7821A59C}" type="presParOf" srcId="{CE6FB954-C880-4A3C-9272-D916F6613CDA}" destId="{EF2E0B9D-A6B4-4F31-8A93-32D5FE125BFD}" srcOrd="3" destOrd="0" presId="urn:microsoft.com/office/officeart/2018/2/layout/IconVerticalSolidList"/>
    <dgm:cxn modelId="{F1700D21-3B5E-4605-8CE5-AFBFA8C02938}" type="presParOf" srcId="{D52EEF5C-F9FF-40EB-86CE-3E208B6E7609}" destId="{EA72C260-C7DE-4884-9995-35283C92A331}" srcOrd="1" destOrd="0" presId="urn:microsoft.com/office/officeart/2018/2/layout/IconVerticalSolidList"/>
    <dgm:cxn modelId="{BF865097-E678-44CB-BA52-781A2579C59B}" type="presParOf" srcId="{D52EEF5C-F9FF-40EB-86CE-3E208B6E7609}" destId="{B4D9B48F-DB97-40D7-B7CF-B52F2CB84754}" srcOrd="2" destOrd="0" presId="urn:microsoft.com/office/officeart/2018/2/layout/IconVerticalSolidList"/>
    <dgm:cxn modelId="{D351AD53-ADDA-44A9-B547-A9BF83735345}" type="presParOf" srcId="{B4D9B48F-DB97-40D7-B7CF-B52F2CB84754}" destId="{82613D77-7D9C-41FA-9BEE-896663DEAB3B}" srcOrd="0" destOrd="0" presId="urn:microsoft.com/office/officeart/2018/2/layout/IconVerticalSolidList"/>
    <dgm:cxn modelId="{6F312A84-5069-4001-BB65-EDC5BC23AD42}" type="presParOf" srcId="{B4D9B48F-DB97-40D7-B7CF-B52F2CB84754}" destId="{9B337CA7-FCD0-4168-BD04-CEE27558EF4C}" srcOrd="1" destOrd="0" presId="urn:microsoft.com/office/officeart/2018/2/layout/IconVerticalSolidList"/>
    <dgm:cxn modelId="{7554BFA0-DF60-4525-BC14-804F188C37EC}" type="presParOf" srcId="{B4D9B48F-DB97-40D7-B7CF-B52F2CB84754}" destId="{EA4C9788-B89D-446D-BBC7-1FD197AA252A}" srcOrd="2" destOrd="0" presId="urn:microsoft.com/office/officeart/2018/2/layout/IconVerticalSolidList"/>
    <dgm:cxn modelId="{4D82AF93-5133-4141-8257-8E3EA0BAC7C3}" type="presParOf" srcId="{B4D9B48F-DB97-40D7-B7CF-B52F2CB84754}" destId="{5695E9D0-932A-4925-BC46-724631E80C65}" srcOrd="3" destOrd="0" presId="urn:microsoft.com/office/officeart/2018/2/layout/IconVerticalSolidList"/>
    <dgm:cxn modelId="{2CE7CE9B-E1C1-40EC-8EDA-885A1A5B1C37}" type="presParOf" srcId="{D52EEF5C-F9FF-40EB-86CE-3E208B6E7609}" destId="{5B27042F-AE55-4011-B0A9-F37E8A78A40E}" srcOrd="3" destOrd="0" presId="urn:microsoft.com/office/officeart/2018/2/layout/IconVerticalSolidList"/>
    <dgm:cxn modelId="{681C0486-7480-4458-970F-853FD304D46B}" type="presParOf" srcId="{D52EEF5C-F9FF-40EB-86CE-3E208B6E7609}" destId="{D5831A28-8428-4962-862D-046EFCEA04FF}" srcOrd="4" destOrd="0" presId="urn:microsoft.com/office/officeart/2018/2/layout/IconVerticalSolidList"/>
    <dgm:cxn modelId="{C32197B5-C365-43E0-B73B-DF16B848E950}" type="presParOf" srcId="{D5831A28-8428-4962-862D-046EFCEA04FF}" destId="{BF6CEE72-C0A0-45BB-B88D-FCABB661C15D}" srcOrd="0" destOrd="0" presId="urn:microsoft.com/office/officeart/2018/2/layout/IconVerticalSolidList"/>
    <dgm:cxn modelId="{3C9A532C-0F76-48BA-997A-41016B4C6E03}" type="presParOf" srcId="{D5831A28-8428-4962-862D-046EFCEA04FF}" destId="{53FA520B-D254-4EFF-903B-227D26F63037}" srcOrd="1" destOrd="0" presId="urn:microsoft.com/office/officeart/2018/2/layout/IconVerticalSolidList"/>
    <dgm:cxn modelId="{3A270871-1D71-43C5-9B99-4146D47004C8}" type="presParOf" srcId="{D5831A28-8428-4962-862D-046EFCEA04FF}" destId="{67D82E05-CEF5-4037-9CDD-B1878FC0B006}" srcOrd="2" destOrd="0" presId="urn:microsoft.com/office/officeart/2018/2/layout/IconVerticalSolidList"/>
    <dgm:cxn modelId="{3119987C-6505-463F-A71E-3C9C2FF92936}" type="presParOf" srcId="{D5831A28-8428-4962-862D-046EFCEA04FF}" destId="{9A6DCFDF-73CF-4165-9D7E-C587D79735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E7F549-9616-4AC2-BAAB-14602D7CA6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53AE689-9FF6-4B74-819F-299FBA5060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Recommend re-design of the department’s website with a focus on the community silos of care, with recent recipients identified by </a:t>
          </a:r>
          <a:r>
            <a:rPr lang="en-US" dirty="0" err="1"/>
            <a:t>silo.You</a:t>
          </a:r>
          <a:r>
            <a:rPr lang="en-US" dirty="0"/>
            <a:t> Tube material and application records should still be displayed.  </a:t>
          </a:r>
        </a:p>
      </dgm:t>
    </dgm:pt>
    <dgm:pt modelId="{F46670E0-AA3D-452A-A33E-676811DC3480}" type="parTrans" cxnId="{4D509423-0C53-4CAE-B380-5F1AF842824F}">
      <dgm:prSet/>
      <dgm:spPr/>
      <dgm:t>
        <a:bodyPr/>
        <a:lstStyle/>
        <a:p>
          <a:endParaRPr lang="en-US"/>
        </a:p>
      </dgm:t>
    </dgm:pt>
    <dgm:pt modelId="{E25821CD-F694-41C4-9921-0D100FD86FA6}" type="sibTrans" cxnId="{4D509423-0C53-4CAE-B380-5F1AF842824F}">
      <dgm:prSet/>
      <dgm:spPr/>
      <dgm:t>
        <a:bodyPr/>
        <a:lstStyle/>
        <a:p>
          <a:endParaRPr lang="en-US"/>
        </a:p>
      </dgm:t>
    </dgm:pt>
    <dgm:pt modelId="{02631852-FD9B-4BB4-A35F-E267FD34C2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Recommend collaboration between Crime Prevention and the Columbus Police Department re: the development and distribution of a quarterly Flash Impact Statistical Report, with an initial release on June 30, 2026.  </a:t>
          </a:r>
        </a:p>
      </dgm:t>
    </dgm:pt>
    <dgm:pt modelId="{087D8957-9FBE-4DA5-8DC1-B53BE2E17D7F}" type="parTrans" cxnId="{1B13F439-CD10-48B1-A1A5-A9803D7044A2}">
      <dgm:prSet/>
      <dgm:spPr/>
      <dgm:t>
        <a:bodyPr/>
        <a:lstStyle/>
        <a:p>
          <a:endParaRPr lang="en-US"/>
        </a:p>
      </dgm:t>
    </dgm:pt>
    <dgm:pt modelId="{356F917B-01DF-48BA-B3AF-6FCB6475900A}" type="sibTrans" cxnId="{1B13F439-CD10-48B1-A1A5-A9803D7044A2}">
      <dgm:prSet/>
      <dgm:spPr/>
      <dgm:t>
        <a:bodyPr/>
        <a:lstStyle/>
        <a:p>
          <a:endParaRPr lang="en-US"/>
        </a:p>
      </dgm:t>
    </dgm:pt>
    <dgm:pt modelId="{916B9223-5139-4F82-90ED-5F38440A12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Recommend revising program criteria, providing one level of potential annual funding for developed institutional programs, with a lower tier of proposed annual funding for young “grass roots” organizations.  </a:t>
          </a:r>
        </a:p>
      </dgm:t>
    </dgm:pt>
    <dgm:pt modelId="{D01D96FD-9ADB-47F5-8F03-764BF6A2DAA9}" type="parTrans" cxnId="{7AD29883-79B4-4FD8-B919-5FBE5F17F5DD}">
      <dgm:prSet/>
      <dgm:spPr/>
      <dgm:t>
        <a:bodyPr/>
        <a:lstStyle/>
        <a:p>
          <a:endParaRPr lang="en-US"/>
        </a:p>
      </dgm:t>
    </dgm:pt>
    <dgm:pt modelId="{47F017F2-6C57-4797-8C50-E14A14F8147E}" type="sibTrans" cxnId="{7AD29883-79B4-4FD8-B919-5FBE5F17F5DD}">
      <dgm:prSet/>
      <dgm:spPr/>
      <dgm:t>
        <a:bodyPr/>
        <a:lstStyle/>
        <a:p>
          <a:endParaRPr lang="en-US"/>
        </a:p>
      </dgm:t>
    </dgm:pt>
    <dgm:pt modelId="{5E259E69-45D0-49F3-A6BA-4B5B81B344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Recommend the addition of an Administrative Assistant for Crime Prevention as the program has seen a 400% increase in program funding, and a 600% increase in applicants in recent years. </a:t>
          </a:r>
        </a:p>
      </dgm:t>
    </dgm:pt>
    <dgm:pt modelId="{EB4A472B-0BDF-4F4C-A3D4-DBB70790385A}" type="parTrans" cxnId="{E297EAB1-5A5D-48FE-A6F9-67ADB0B17A17}">
      <dgm:prSet/>
      <dgm:spPr/>
      <dgm:t>
        <a:bodyPr/>
        <a:lstStyle/>
        <a:p>
          <a:endParaRPr lang="en-US"/>
        </a:p>
      </dgm:t>
    </dgm:pt>
    <dgm:pt modelId="{ABE12086-0E42-4AA4-AE24-71C0AA892F9D}" type="sibTrans" cxnId="{E297EAB1-5A5D-48FE-A6F9-67ADB0B17A17}">
      <dgm:prSet/>
      <dgm:spPr/>
      <dgm:t>
        <a:bodyPr/>
        <a:lstStyle/>
        <a:p>
          <a:endParaRPr lang="en-US"/>
        </a:p>
      </dgm:t>
    </dgm:pt>
    <dgm:pt modelId="{D52EEF5C-F9FF-40EB-86CE-3E208B6E7609}" type="pres">
      <dgm:prSet presAssocID="{E9E7F549-9616-4AC2-BAAB-14602D7CA6B8}" presName="root" presStyleCnt="0">
        <dgm:presLayoutVars>
          <dgm:dir/>
          <dgm:resizeHandles val="exact"/>
        </dgm:presLayoutVars>
      </dgm:prSet>
      <dgm:spPr/>
    </dgm:pt>
    <dgm:pt modelId="{CE6FB954-C880-4A3C-9272-D916F6613CDA}" type="pres">
      <dgm:prSet presAssocID="{853AE689-9FF6-4B74-819F-299FBA50609A}" presName="compNode" presStyleCnt="0"/>
      <dgm:spPr/>
    </dgm:pt>
    <dgm:pt modelId="{1C657684-B95A-43FF-A68A-49E97365A2AF}" type="pres">
      <dgm:prSet presAssocID="{853AE689-9FF6-4B74-819F-299FBA50609A}" presName="bgRect" presStyleLbl="bgShp" presStyleIdx="0" presStyleCnt="4" custLinFactNeighborX="54" custLinFactNeighborY="-47"/>
      <dgm:spPr/>
    </dgm:pt>
    <dgm:pt modelId="{7B650DA7-6095-465A-8763-BEC372D2FAC3}" type="pres">
      <dgm:prSet presAssocID="{853AE689-9FF6-4B74-819F-299FBA50609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01BC4F8F-6D0E-4D88-939F-A4F050F129E4}" type="pres">
      <dgm:prSet presAssocID="{853AE689-9FF6-4B74-819F-299FBA50609A}" presName="spaceRect" presStyleCnt="0"/>
      <dgm:spPr/>
    </dgm:pt>
    <dgm:pt modelId="{EF2E0B9D-A6B4-4F31-8A93-32D5FE125BFD}" type="pres">
      <dgm:prSet presAssocID="{853AE689-9FF6-4B74-819F-299FBA50609A}" presName="parTx" presStyleLbl="revTx" presStyleIdx="0" presStyleCnt="4">
        <dgm:presLayoutVars>
          <dgm:chMax val="0"/>
          <dgm:chPref val="0"/>
        </dgm:presLayoutVars>
      </dgm:prSet>
      <dgm:spPr/>
    </dgm:pt>
    <dgm:pt modelId="{EA72C260-C7DE-4884-9995-35283C92A331}" type="pres">
      <dgm:prSet presAssocID="{E25821CD-F694-41C4-9921-0D100FD86FA6}" presName="sibTrans" presStyleCnt="0"/>
      <dgm:spPr/>
    </dgm:pt>
    <dgm:pt modelId="{B4D9B48F-DB97-40D7-B7CF-B52F2CB84754}" type="pres">
      <dgm:prSet presAssocID="{916B9223-5139-4F82-90ED-5F38440A1257}" presName="compNode" presStyleCnt="0"/>
      <dgm:spPr/>
    </dgm:pt>
    <dgm:pt modelId="{82613D77-7D9C-41FA-9BEE-896663DEAB3B}" type="pres">
      <dgm:prSet presAssocID="{916B9223-5139-4F82-90ED-5F38440A1257}" presName="bgRect" presStyleLbl="bgShp" presStyleIdx="1" presStyleCnt="4"/>
      <dgm:spPr/>
    </dgm:pt>
    <dgm:pt modelId="{9B337CA7-FCD0-4168-BD04-CEE27558EF4C}" type="pres">
      <dgm:prSet presAssocID="{916B9223-5139-4F82-90ED-5F38440A1257}" presName="iconRect" presStyleLbl="node1" presStyleIdx="1" presStyleCnt="4"/>
      <dgm:spPr/>
    </dgm:pt>
    <dgm:pt modelId="{EA4C9788-B89D-446D-BBC7-1FD197AA252A}" type="pres">
      <dgm:prSet presAssocID="{916B9223-5139-4F82-90ED-5F38440A1257}" presName="spaceRect" presStyleCnt="0"/>
      <dgm:spPr/>
    </dgm:pt>
    <dgm:pt modelId="{5695E9D0-932A-4925-BC46-724631E80C65}" type="pres">
      <dgm:prSet presAssocID="{916B9223-5139-4F82-90ED-5F38440A1257}" presName="parTx" presStyleLbl="revTx" presStyleIdx="1" presStyleCnt="4">
        <dgm:presLayoutVars>
          <dgm:chMax val="0"/>
          <dgm:chPref val="0"/>
        </dgm:presLayoutVars>
      </dgm:prSet>
      <dgm:spPr/>
    </dgm:pt>
    <dgm:pt modelId="{5B27042F-AE55-4011-B0A9-F37E8A78A40E}" type="pres">
      <dgm:prSet presAssocID="{47F017F2-6C57-4797-8C50-E14A14F8147E}" presName="sibTrans" presStyleCnt="0"/>
      <dgm:spPr/>
    </dgm:pt>
    <dgm:pt modelId="{D5831A28-8428-4962-862D-046EFCEA04FF}" type="pres">
      <dgm:prSet presAssocID="{02631852-FD9B-4BB4-A35F-E267FD34C243}" presName="compNode" presStyleCnt="0"/>
      <dgm:spPr/>
    </dgm:pt>
    <dgm:pt modelId="{BF6CEE72-C0A0-45BB-B88D-FCABB661C15D}" type="pres">
      <dgm:prSet presAssocID="{02631852-FD9B-4BB4-A35F-E267FD34C243}" presName="bgRect" presStyleLbl="bgShp" presStyleIdx="2" presStyleCnt="4"/>
      <dgm:spPr/>
    </dgm:pt>
    <dgm:pt modelId="{53FA520B-D254-4EFF-903B-227D26F63037}" type="pres">
      <dgm:prSet presAssocID="{02631852-FD9B-4BB4-A35F-E267FD34C243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67D82E05-CEF5-4037-9CDD-B1878FC0B006}" type="pres">
      <dgm:prSet presAssocID="{02631852-FD9B-4BB4-A35F-E267FD34C243}" presName="spaceRect" presStyleCnt="0"/>
      <dgm:spPr/>
    </dgm:pt>
    <dgm:pt modelId="{9A6DCFDF-73CF-4165-9D7E-C587D7973561}" type="pres">
      <dgm:prSet presAssocID="{02631852-FD9B-4BB4-A35F-E267FD34C243}" presName="parTx" presStyleLbl="revTx" presStyleIdx="2" presStyleCnt="4">
        <dgm:presLayoutVars>
          <dgm:chMax val="0"/>
          <dgm:chPref val="0"/>
        </dgm:presLayoutVars>
      </dgm:prSet>
      <dgm:spPr/>
    </dgm:pt>
    <dgm:pt modelId="{DFDA3D90-3D37-4D43-9106-B18149C4CC59}" type="pres">
      <dgm:prSet presAssocID="{356F917B-01DF-48BA-B3AF-6FCB6475900A}" presName="sibTrans" presStyleCnt="0"/>
      <dgm:spPr/>
    </dgm:pt>
    <dgm:pt modelId="{02A9E53E-83CF-4ECB-8520-00DC824FBFFA}" type="pres">
      <dgm:prSet presAssocID="{5E259E69-45D0-49F3-A6BA-4B5B81B3440B}" presName="compNode" presStyleCnt="0"/>
      <dgm:spPr/>
    </dgm:pt>
    <dgm:pt modelId="{F9A3B1D2-A439-4D47-99DB-693B8568B0EC}" type="pres">
      <dgm:prSet presAssocID="{5E259E69-45D0-49F3-A6BA-4B5B81B3440B}" presName="bgRect" presStyleLbl="bgShp" presStyleIdx="3" presStyleCnt="4"/>
      <dgm:spPr/>
    </dgm:pt>
    <dgm:pt modelId="{B7511ABA-9BFF-4286-A5A1-4A055F132267}" type="pres">
      <dgm:prSet presAssocID="{5E259E69-45D0-49F3-A6BA-4B5B81B3440B}" presName="iconRect" presStyleLbl="node1" presStyleIdx="3" presStyleCnt="4"/>
      <dgm:spPr/>
    </dgm:pt>
    <dgm:pt modelId="{8C98009B-DC2D-4173-8011-3FC80135E216}" type="pres">
      <dgm:prSet presAssocID="{5E259E69-45D0-49F3-A6BA-4B5B81B3440B}" presName="spaceRect" presStyleCnt="0"/>
      <dgm:spPr/>
    </dgm:pt>
    <dgm:pt modelId="{821183E8-27DE-4C97-BAFA-853FAFAD8399}" type="pres">
      <dgm:prSet presAssocID="{5E259E69-45D0-49F3-A6BA-4B5B81B3440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D509423-0C53-4CAE-B380-5F1AF842824F}" srcId="{E9E7F549-9616-4AC2-BAAB-14602D7CA6B8}" destId="{853AE689-9FF6-4B74-819F-299FBA50609A}" srcOrd="0" destOrd="0" parTransId="{F46670E0-AA3D-452A-A33E-676811DC3480}" sibTransId="{E25821CD-F694-41C4-9921-0D100FD86FA6}"/>
    <dgm:cxn modelId="{1B13F439-CD10-48B1-A1A5-A9803D7044A2}" srcId="{E9E7F549-9616-4AC2-BAAB-14602D7CA6B8}" destId="{02631852-FD9B-4BB4-A35F-E267FD34C243}" srcOrd="2" destOrd="0" parTransId="{087D8957-9FBE-4DA5-8DC1-B53BE2E17D7F}" sibTransId="{356F917B-01DF-48BA-B3AF-6FCB6475900A}"/>
    <dgm:cxn modelId="{E62C6155-D641-44E9-BD27-018733C2A8EE}" type="presOf" srcId="{916B9223-5139-4F82-90ED-5F38440A1257}" destId="{5695E9D0-932A-4925-BC46-724631E80C65}" srcOrd="0" destOrd="0" presId="urn:microsoft.com/office/officeart/2018/2/layout/IconVerticalSolidList"/>
    <dgm:cxn modelId="{7AD29883-79B4-4FD8-B919-5FBE5F17F5DD}" srcId="{E9E7F549-9616-4AC2-BAAB-14602D7CA6B8}" destId="{916B9223-5139-4F82-90ED-5F38440A1257}" srcOrd="1" destOrd="0" parTransId="{D01D96FD-9ADB-47F5-8F03-764BF6A2DAA9}" sibTransId="{47F017F2-6C57-4797-8C50-E14A14F8147E}"/>
    <dgm:cxn modelId="{81D95CAD-1CCA-4E13-96E4-C691253A660A}" type="presOf" srcId="{853AE689-9FF6-4B74-819F-299FBA50609A}" destId="{EF2E0B9D-A6B4-4F31-8A93-32D5FE125BFD}" srcOrd="0" destOrd="0" presId="urn:microsoft.com/office/officeart/2018/2/layout/IconVerticalSolidList"/>
    <dgm:cxn modelId="{F46E34AF-0A36-41B9-9F05-D64D9F0818E2}" type="presOf" srcId="{02631852-FD9B-4BB4-A35F-E267FD34C243}" destId="{9A6DCFDF-73CF-4165-9D7E-C587D7973561}" srcOrd="0" destOrd="0" presId="urn:microsoft.com/office/officeart/2018/2/layout/IconVerticalSolidList"/>
    <dgm:cxn modelId="{E297EAB1-5A5D-48FE-A6F9-67ADB0B17A17}" srcId="{E9E7F549-9616-4AC2-BAAB-14602D7CA6B8}" destId="{5E259E69-45D0-49F3-A6BA-4B5B81B3440B}" srcOrd="3" destOrd="0" parTransId="{EB4A472B-0BDF-4F4C-A3D4-DBB70790385A}" sibTransId="{ABE12086-0E42-4AA4-AE24-71C0AA892F9D}"/>
    <dgm:cxn modelId="{921311C9-20CF-4966-90E5-D0773D83CDCF}" type="presOf" srcId="{E9E7F549-9616-4AC2-BAAB-14602D7CA6B8}" destId="{D52EEF5C-F9FF-40EB-86CE-3E208B6E7609}" srcOrd="0" destOrd="0" presId="urn:microsoft.com/office/officeart/2018/2/layout/IconVerticalSolidList"/>
    <dgm:cxn modelId="{BD7119D3-1B63-42FE-85D9-A775CA124991}" type="presOf" srcId="{5E259E69-45D0-49F3-A6BA-4B5B81B3440B}" destId="{821183E8-27DE-4C97-BAFA-853FAFAD8399}" srcOrd="0" destOrd="0" presId="urn:microsoft.com/office/officeart/2018/2/layout/IconVerticalSolidList"/>
    <dgm:cxn modelId="{7FA7680F-C408-41CF-A53A-ADF598A14B7E}" type="presParOf" srcId="{D52EEF5C-F9FF-40EB-86CE-3E208B6E7609}" destId="{CE6FB954-C880-4A3C-9272-D916F6613CDA}" srcOrd="0" destOrd="0" presId="urn:microsoft.com/office/officeart/2018/2/layout/IconVerticalSolidList"/>
    <dgm:cxn modelId="{F1EF33E9-760B-4DE8-A45B-4FE30FF561F3}" type="presParOf" srcId="{CE6FB954-C880-4A3C-9272-D916F6613CDA}" destId="{1C657684-B95A-43FF-A68A-49E97365A2AF}" srcOrd="0" destOrd="0" presId="urn:microsoft.com/office/officeart/2018/2/layout/IconVerticalSolidList"/>
    <dgm:cxn modelId="{548D8ABD-197B-4671-92B8-E703DFBB0262}" type="presParOf" srcId="{CE6FB954-C880-4A3C-9272-D916F6613CDA}" destId="{7B650DA7-6095-465A-8763-BEC372D2FAC3}" srcOrd="1" destOrd="0" presId="urn:microsoft.com/office/officeart/2018/2/layout/IconVerticalSolidList"/>
    <dgm:cxn modelId="{9BF8DF14-5742-4DAD-9E55-A16EDCDC0897}" type="presParOf" srcId="{CE6FB954-C880-4A3C-9272-D916F6613CDA}" destId="{01BC4F8F-6D0E-4D88-939F-A4F050F129E4}" srcOrd="2" destOrd="0" presId="urn:microsoft.com/office/officeart/2018/2/layout/IconVerticalSolidList"/>
    <dgm:cxn modelId="{AC09438D-2C13-45AC-86AD-FD4B7821A59C}" type="presParOf" srcId="{CE6FB954-C880-4A3C-9272-D916F6613CDA}" destId="{EF2E0B9D-A6B4-4F31-8A93-32D5FE125BFD}" srcOrd="3" destOrd="0" presId="urn:microsoft.com/office/officeart/2018/2/layout/IconVerticalSolidList"/>
    <dgm:cxn modelId="{F1700D21-3B5E-4605-8CE5-AFBFA8C02938}" type="presParOf" srcId="{D52EEF5C-F9FF-40EB-86CE-3E208B6E7609}" destId="{EA72C260-C7DE-4884-9995-35283C92A331}" srcOrd="1" destOrd="0" presId="urn:microsoft.com/office/officeart/2018/2/layout/IconVerticalSolidList"/>
    <dgm:cxn modelId="{BF865097-E678-44CB-BA52-781A2579C59B}" type="presParOf" srcId="{D52EEF5C-F9FF-40EB-86CE-3E208B6E7609}" destId="{B4D9B48F-DB97-40D7-B7CF-B52F2CB84754}" srcOrd="2" destOrd="0" presId="urn:microsoft.com/office/officeart/2018/2/layout/IconVerticalSolidList"/>
    <dgm:cxn modelId="{D351AD53-ADDA-44A9-B547-A9BF83735345}" type="presParOf" srcId="{B4D9B48F-DB97-40D7-B7CF-B52F2CB84754}" destId="{82613D77-7D9C-41FA-9BEE-896663DEAB3B}" srcOrd="0" destOrd="0" presId="urn:microsoft.com/office/officeart/2018/2/layout/IconVerticalSolidList"/>
    <dgm:cxn modelId="{6F312A84-5069-4001-BB65-EDC5BC23AD42}" type="presParOf" srcId="{B4D9B48F-DB97-40D7-B7CF-B52F2CB84754}" destId="{9B337CA7-FCD0-4168-BD04-CEE27558EF4C}" srcOrd="1" destOrd="0" presId="urn:microsoft.com/office/officeart/2018/2/layout/IconVerticalSolidList"/>
    <dgm:cxn modelId="{7554BFA0-DF60-4525-BC14-804F188C37EC}" type="presParOf" srcId="{B4D9B48F-DB97-40D7-B7CF-B52F2CB84754}" destId="{EA4C9788-B89D-446D-BBC7-1FD197AA252A}" srcOrd="2" destOrd="0" presId="urn:microsoft.com/office/officeart/2018/2/layout/IconVerticalSolidList"/>
    <dgm:cxn modelId="{4D82AF93-5133-4141-8257-8E3EA0BAC7C3}" type="presParOf" srcId="{B4D9B48F-DB97-40D7-B7CF-B52F2CB84754}" destId="{5695E9D0-932A-4925-BC46-724631E80C65}" srcOrd="3" destOrd="0" presId="urn:microsoft.com/office/officeart/2018/2/layout/IconVerticalSolidList"/>
    <dgm:cxn modelId="{2CE7CE9B-E1C1-40EC-8EDA-885A1A5B1C37}" type="presParOf" srcId="{D52EEF5C-F9FF-40EB-86CE-3E208B6E7609}" destId="{5B27042F-AE55-4011-B0A9-F37E8A78A40E}" srcOrd="3" destOrd="0" presId="urn:microsoft.com/office/officeart/2018/2/layout/IconVerticalSolidList"/>
    <dgm:cxn modelId="{681C0486-7480-4458-970F-853FD304D46B}" type="presParOf" srcId="{D52EEF5C-F9FF-40EB-86CE-3E208B6E7609}" destId="{D5831A28-8428-4962-862D-046EFCEA04FF}" srcOrd="4" destOrd="0" presId="urn:microsoft.com/office/officeart/2018/2/layout/IconVerticalSolidList"/>
    <dgm:cxn modelId="{C32197B5-C365-43E0-B73B-DF16B848E950}" type="presParOf" srcId="{D5831A28-8428-4962-862D-046EFCEA04FF}" destId="{BF6CEE72-C0A0-45BB-B88D-FCABB661C15D}" srcOrd="0" destOrd="0" presId="urn:microsoft.com/office/officeart/2018/2/layout/IconVerticalSolidList"/>
    <dgm:cxn modelId="{3C9A532C-0F76-48BA-997A-41016B4C6E03}" type="presParOf" srcId="{D5831A28-8428-4962-862D-046EFCEA04FF}" destId="{53FA520B-D254-4EFF-903B-227D26F63037}" srcOrd="1" destOrd="0" presId="urn:microsoft.com/office/officeart/2018/2/layout/IconVerticalSolidList"/>
    <dgm:cxn modelId="{3A270871-1D71-43C5-9B99-4146D47004C8}" type="presParOf" srcId="{D5831A28-8428-4962-862D-046EFCEA04FF}" destId="{67D82E05-CEF5-4037-9CDD-B1878FC0B006}" srcOrd="2" destOrd="0" presId="urn:microsoft.com/office/officeart/2018/2/layout/IconVerticalSolidList"/>
    <dgm:cxn modelId="{3119987C-6505-463F-A71E-3C9C2FF92936}" type="presParOf" srcId="{D5831A28-8428-4962-862D-046EFCEA04FF}" destId="{9A6DCFDF-73CF-4165-9D7E-C587D7973561}" srcOrd="3" destOrd="0" presId="urn:microsoft.com/office/officeart/2018/2/layout/IconVerticalSolidList"/>
    <dgm:cxn modelId="{951045F1-393A-4FE9-876E-7ECCA40CC263}" type="presParOf" srcId="{D52EEF5C-F9FF-40EB-86CE-3E208B6E7609}" destId="{DFDA3D90-3D37-4D43-9106-B18149C4CC59}" srcOrd="5" destOrd="0" presId="urn:microsoft.com/office/officeart/2018/2/layout/IconVerticalSolidList"/>
    <dgm:cxn modelId="{F86335B3-2548-41D4-9ED3-4572256707CA}" type="presParOf" srcId="{D52EEF5C-F9FF-40EB-86CE-3E208B6E7609}" destId="{02A9E53E-83CF-4ECB-8520-00DC824FBFFA}" srcOrd="6" destOrd="0" presId="urn:microsoft.com/office/officeart/2018/2/layout/IconVerticalSolidList"/>
    <dgm:cxn modelId="{079F1342-FE0A-463F-86E3-F1912EE91C2F}" type="presParOf" srcId="{02A9E53E-83CF-4ECB-8520-00DC824FBFFA}" destId="{F9A3B1D2-A439-4D47-99DB-693B8568B0EC}" srcOrd="0" destOrd="0" presId="urn:microsoft.com/office/officeart/2018/2/layout/IconVerticalSolidList"/>
    <dgm:cxn modelId="{6CF30461-D9E7-48E4-BB70-C3829D6660B1}" type="presParOf" srcId="{02A9E53E-83CF-4ECB-8520-00DC824FBFFA}" destId="{B7511ABA-9BFF-4286-A5A1-4A055F132267}" srcOrd="1" destOrd="0" presId="urn:microsoft.com/office/officeart/2018/2/layout/IconVerticalSolidList"/>
    <dgm:cxn modelId="{0955A23A-D7A3-41F8-B094-37BF6A3A3D4F}" type="presParOf" srcId="{02A9E53E-83CF-4ECB-8520-00DC824FBFFA}" destId="{8C98009B-DC2D-4173-8011-3FC80135E216}" srcOrd="2" destOrd="0" presId="urn:microsoft.com/office/officeart/2018/2/layout/IconVerticalSolidList"/>
    <dgm:cxn modelId="{64A0660F-4223-463B-A5C4-D2BF58A98D52}" type="presParOf" srcId="{02A9E53E-83CF-4ECB-8520-00DC824FBFFA}" destId="{821183E8-27DE-4C97-BAFA-853FAFAD83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77BC4-3775-4A05-8A67-7664784D624F}">
      <dsp:nvSpPr>
        <dsp:cNvPr id="0" name=""/>
        <dsp:cNvSpPr/>
      </dsp:nvSpPr>
      <dsp:spPr>
        <a:xfrm>
          <a:off x="0" y="35509"/>
          <a:ext cx="6832212" cy="12314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Authorization of Audit</a:t>
          </a:r>
        </a:p>
      </dsp:txBody>
      <dsp:txXfrm>
        <a:off x="60116" y="95625"/>
        <a:ext cx="6711980" cy="1111247"/>
      </dsp:txXfrm>
    </dsp:sp>
    <dsp:sp modelId="{26301AFA-0EF8-4939-A449-81AA01B5A3FB}">
      <dsp:nvSpPr>
        <dsp:cNvPr id="0" name=""/>
        <dsp:cNvSpPr/>
      </dsp:nvSpPr>
      <dsp:spPr>
        <a:xfrm>
          <a:off x="0" y="1356269"/>
          <a:ext cx="6832212" cy="1231479"/>
        </a:xfrm>
        <a:prstGeom prst="round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Development of Audit Program</a:t>
          </a:r>
        </a:p>
      </dsp:txBody>
      <dsp:txXfrm>
        <a:off x="60116" y="1416385"/>
        <a:ext cx="6711980" cy="1111247"/>
      </dsp:txXfrm>
    </dsp:sp>
    <dsp:sp modelId="{A4A5E370-1187-477C-BA2A-2C10998B9F7C}">
      <dsp:nvSpPr>
        <dsp:cNvPr id="0" name=""/>
        <dsp:cNvSpPr/>
      </dsp:nvSpPr>
      <dsp:spPr>
        <a:xfrm>
          <a:off x="0" y="2677029"/>
          <a:ext cx="6832212" cy="1231479"/>
        </a:xfrm>
        <a:prstGeom prst="round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Entrance Conference With Auditee </a:t>
          </a:r>
        </a:p>
      </dsp:txBody>
      <dsp:txXfrm>
        <a:off x="60116" y="2737145"/>
        <a:ext cx="6711980" cy="1111247"/>
      </dsp:txXfrm>
    </dsp:sp>
    <dsp:sp modelId="{6489F974-D77A-4042-8B22-51D7D1BE8052}">
      <dsp:nvSpPr>
        <dsp:cNvPr id="0" name=""/>
        <dsp:cNvSpPr/>
      </dsp:nvSpPr>
      <dsp:spPr>
        <a:xfrm>
          <a:off x="0" y="3997789"/>
          <a:ext cx="6832212" cy="1231479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Conduct of Fieldwork</a:t>
          </a:r>
        </a:p>
      </dsp:txBody>
      <dsp:txXfrm>
        <a:off x="60116" y="4057905"/>
        <a:ext cx="6711980" cy="11112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0A807-5800-463C-BE41-C1ECB6FEB7E7}">
      <dsp:nvSpPr>
        <dsp:cNvPr id="0" name=""/>
        <dsp:cNvSpPr/>
      </dsp:nvSpPr>
      <dsp:spPr>
        <a:xfrm>
          <a:off x="3894688" y="1912"/>
          <a:ext cx="1198027" cy="7787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Preparation of Draft Audit Report</a:t>
          </a:r>
        </a:p>
      </dsp:txBody>
      <dsp:txXfrm>
        <a:off x="3932702" y="39926"/>
        <a:ext cx="1121999" cy="702690"/>
      </dsp:txXfrm>
    </dsp:sp>
    <dsp:sp modelId="{172F0261-9585-45DF-8D07-816901C45B0A}">
      <dsp:nvSpPr>
        <dsp:cNvPr id="0" name=""/>
        <dsp:cNvSpPr/>
      </dsp:nvSpPr>
      <dsp:spPr>
        <a:xfrm>
          <a:off x="2935205" y="391271"/>
          <a:ext cx="3116993" cy="3116993"/>
        </a:xfrm>
        <a:custGeom>
          <a:avLst/>
          <a:gdLst/>
          <a:ahLst/>
          <a:cxnLst/>
          <a:rect l="0" t="0" r="0" b="0"/>
          <a:pathLst>
            <a:path>
              <a:moveTo>
                <a:pt x="2165774" y="123182"/>
              </a:moveTo>
              <a:arcTo wR="1558496" hR="1558496" stAng="17575986" swAng="1965679"/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5D8-7937-417B-86A3-FF4725471EC7}">
      <dsp:nvSpPr>
        <dsp:cNvPr id="0" name=""/>
        <dsp:cNvSpPr/>
      </dsp:nvSpPr>
      <dsp:spPr>
        <a:xfrm>
          <a:off x="5376906" y="1078807"/>
          <a:ext cx="1198027" cy="77871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Exit Conference with Auditee</a:t>
          </a:r>
        </a:p>
      </dsp:txBody>
      <dsp:txXfrm>
        <a:off x="5414920" y="1116821"/>
        <a:ext cx="1121999" cy="702690"/>
      </dsp:txXfrm>
    </dsp:sp>
    <dsp:sp modelId="{6C7F8B4D-A72F-479F-BCC2-7CAE0A96A1BE}">
      <dsp:nvSpPr>
        <dsp:cNvPr id="0" name=""/>
        <dsp:cNvSpPr/>
      </dsp:nvSpPr>
      <dsp:spPr>
        <a:xfrm>
          <a:off x="2935205" y="391271"/>
          <a:ext cx="3116993" cy="3116993"/>
        </a:xfrm>
        <a:custGeom>
          <a:avLst/>
          <a:gdLst/>
          <a:ahLst/>
          <a:cxnLst/>
          <a:rect l="0" t="0" r="0" b="0"/>
          <a:pathLst>
            <a:path>
              <a:moveTo>
                <a:pt x="3114821" y="1476229"/>
              </a:moveTo>
              <a:arcTo wR="1558496" hR="1558496" stAng="21418450" swAng="2199486"/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C5722-7CA6-4114-9B49-712366DD4F95}">
      <dsp:nvSpPr>
        <dsp:cNvPr id="0" name=""/>
        <dsp:cNvSpPr/>
      </dsp:nvSpPr>
      <dsp:spPr>
        <a:xfrm>
          <a:off x="4810749" y="2821259"/>
          <a:ext cx="1198027" cy="77871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Auditee Response</a:t>
          </a:r>
        </a:p>
      </dsp:txBody>
      <dsp:txXfrm>
        <a:off x="4848763" y="2859273"/>
        <a:ext cx="1121999" cy="702690"/>
      </dsp:txXfrm>
    </dsp:sp>
    <dsp:sp modelId="{70DF04F9-D26E-498D-8AA1-1B6AB7ADDD26}">
      <dsp:nvSpPr>
        <dsp:cNvPr id="0" name=""/>
        <dsp:cNvSpPr/>
      </dsp:nvSpPr>
      <dsp:spPr>
        <a:xfrm>
          <a:off x="2935205" y="391271"/>
          <a:ext cx="3116993" cy="3116993"/>
        </a:xfrm>
        <a:custGeom>
          <a:avLst/>
          <a:gdLst/>
          <a:ahLst/>
          <a:cxnLst/>
          <a:rect l="0" t="0" r="0" b="0"/>
          <a:pathLst>
            <a:path>
              <a:moveTo>
                <a:pt x="1869333" y="3085681"/>
              </a:moveTo>
              <a:arcTo wR="1558496" hR="1558496" stAng="4709725" swAng="1380550"/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491F0-4CF6-46B7-A388-859B425FDDC7}">
      <dsp:nvSpPr>
        <dsp:cNvPr id="0" name=""/>
        <dsp:cNvSpPr/>
      </dsp:nvSpPr>
      <dsp:spPr>
        <a:xfrm>
          <a:off x="2978626" y="2821259"/>
          <a:ext cx="1198027" cy="7787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Preparation of Final Audit Report</a:t>
          </a:r>
        </a:p>
      </dsp:txBody>
      <dsp:txXfrm>
        <a:off x="3016640" y="2859273"/>
        <a:ext cx="1121999" cy="702690"/>
      </dsp:txXfrm>
    </dsp:sp>
    <dsp:sp modelId="{7739E376-BABB-4242-8B71-8A8D543EC2B5}">
      <dsp:nvSpPr>
        <dsp:cNvPr id="0" name=""/>
        <dsp:cNvSpPr/>
      </dsp:nvSpPr>
      <dsp:spPr>
        <a:xfrm>
          <a:off x="2935205" y="391271"/>
          <a:ext cx="3116993" cy="3116993"/>
        </a:xfrm>
        <a:custGeom>
          <a:avLst/>
          <a:gdLst/>
          <a:ahLst/>
          <a:cxnLst/>
          <a:rect l="0" t="0" r="0" b="0"/>
          <a:pathLst>
            <a:path>
              <a:moveTo>
                <a:pt x="260877" y="2421687"/>
              </a:moveTo>
              <a:arcTo wR="1558496" hR="1558496" stAng="8782064" swAng="2199486"/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C16B6-28E3-476D-AABC-ADB45B35BB29}">
      <dsp:nvSpPr>
        <dsp:cNvPr id="0" name=""/>
        <dsp:cNvSpPr/>
      </dsp:nvSpPr>
      <dsp:spPr>
        <a:xfrm>
          <a:off x="2412469" y="1078807"/>
          <a:ext cx="1198027" cy="77871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Presentation to City Council</a:t>
          </a:r>
        </a:p>
      </dsp:txBody>
      <dsp:txXfrm>
        <a:off x="2450483" y="1116821"/>
        <a:ext cx="1121999" cy="702690"/>
      </dsp:txXfrm>
    </dsp:sp>
    <dsp:sp modelId="{694880B7-1D89-46B1-8E52-631324AEB64D}">
      <dsp:nvSpPr>
        <dsp:cNvPr id="0" name=""/>
        <dsp:cNvSpPr/>
      </dsp:nvSpPr>
      <dsp:spPr>
        <a:xfrm>
          <a:off x="2935205" y="391271"/>
          <a:ext cx="3116993" cy="3116993"/>
        </a:xfrm>
        <a:custGeom>
          <a:avLst/>
          <a:gdLst/>
          <a:ahLst/>
          <a:cxnLst/>
          <a:rect l="0" t="0" r="0" b="0"/>
          <a:pathLst>
            <a:path>
              <a:moveTo>
                <a:pt x="271110" y="680118"/>
              </a:moveTo>
              <a:arcTo wR="1558496" hR="1558496" stAng="12858334" swAng="1965679"/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5B56C-4A7F-4E03-8A9D-5873614A8EDC}">
      <dsp:nvSpPr>
        <dsp:cNvPr id="0" name=""/>
        <dsp:cNvSpPr/>
      </dsp:nvSpPr>
      <dsp:spPr>
        <a:xfrm>
          <a:off x="2875969" y="1828"/>
          <a:ext cx="3235465" cy="87958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Budget Review.</a:t>
          </a:r>
        </a:p>
      </dsp:txBody>
      <dsp:txXfrm>
        <a:off x="2918907" y="44766"/>
        <a:ext cx="3149589" cy="793710"/>
      </dsp:txXfrm>
    </dsp:sp>
    <dsp:sp modelId="{C59C6D7D-3BB8-4E0C-901F-03CD3BCE7192}">
      <dsp:nvSpPr>
        <dsp:cNvPr id="0" name=""/>
        <dsp:cNvSpPr/>
      </dsp:nvSpPr>
      <dsp:spPr>
        <a:xfrm>
          <a:off x="2875969" y="925394"/>
          <a:ext cx="3235465" cy="87958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Review of website presentations and linked application records.    </a:t>
          </a:r>
        </a:p>
      </dsp:txBody>
      <dsp:txXfrm>
        <a:off x="2918907" y="968332"/>
        <a:ext cx="3149589" cy="793710"/>
      </dsp:txXfrm>
    </dsp:sp>
    <dsp:sp modelId="{AE53A3CE-221F-4937-BAD3-A6A32AFB54BD}">
      <dsp:nvSpPr>
        <dsp:cNvPr id="0" name=""/>
        <dsp:cNvSpPr/>
      </dsp:nvSpPr>
      <dsp:spPr>
        <a:xfrm>
          <a:off x="2875969" y="1848960"/>
          <a:ext cx="3235465" cy="87958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 Review of IRS 990 filings , confirming program compliance.  </a:t>
          </a:r>
        </a:p>
      </dsp:txBody>
      <dsp:txXfrm>
        <a:off x="2918907" y="1891898"/>
        <a:ext cx="3149589" cy="793710"/>
      </dsp:txXfrm>
    </dsp:sp>
    <dsp:sp modelId="{5B1FE3E1-7B7E-4186-B8FA-22CED2D4770F}">
      <dsp:nvSpPr>
        <dsp:cNvPr id="0" name=""/>
        <dsp:cNvSpPr/>
      </dsp:nvSpPr>
      <dsp:spPr>
        <a:xfrm>
          <a:off x="2875969" y="2772525"/>
          <a:ext cx="3235465" cy="87958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Program field visits, observing impact. </a:t>
          </a:r>
        </a:p>
      </dsp:txBody>
      <dsp:txXfrm>
        <a:off x="2918907" y="2815463"/>
        <a:ext cx="3149589" cy="7937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7684-B95A-43FF-A68A-49E97365A2AF}">
      <dsp:nvSpPr>
        <dsp:cNvPr id="0" name=""/>
        <dsp:cNvSpPr/>
      </dsp:nvSpPr>
      <dsp:spPr>
        <a:xfrm>
          <a:off x="0" y="642"/>
          <a:ext cx="6832212" cy="15038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50DA7-6095-465A-8763-BEC372D2FAC3}">
      <dsp:nvSpPr>
        <dsp:cNvPr id="0" name=""/>
        <dsp:cNvSpPr/>
      </dsp:nvSpPr>
      <dsp:spPr>
        <a:xfrm>
          <a:off x="454916" y="339010"/>
          <a:ext cx="827120" cy="8271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0B9D-A6B4-4F31-8A93-32D5FE125BFD}">
      <dsp:nvSpPr>
        <dsp:cNvPr id="0" name=""/>
        <dsp:cNvSpPr/>
      </dsp:nvSpPr>
      <dsp:spPr>
        <a:xfrm>
          <a:off x="1736952" y="642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Program awards are distributed monthly, managing liability. </a:t>
          </a:r>
        </a:p>
      </dsp:txBody>
      <dsp:txXfrm>
        <a:off x="1736952" y="642"/>
        <a:ext cx="5095259" cy="1503855"/>
      </dsp:txXfrm>
    </dsp:sp>
    <dsp:sp modelId="{82613D77-7D9C-41FA-9BEE-896663DEAB3B}">
      <dsp:nvSpPr>
        <dsp:cNvPr id="0" name=""/>
        <dsp:cNvSpPr/>
      </dsp:nvSpPr>
      <dsp:spPr>
        <a:xfrm>
          <a:off x="0" y="1880461"/>
          <a:ext cx="6832212" cy="15038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37CA7-FCD0-4168-BD04-CEE27558EF4C}">
      <dsp:nvSpPr>
        <dsp:cNvPr id="0" name=""/>
        <dsp:cNvSpPr/>
      </dsp:nvSpPr>
      <dsp:spPr>
        <a:xfrm>
          <a:off x="454916" y="2218829"/>
          <a:ext cx="827120" cy="827120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5E9D0-932A-4925-BC46-724631E80C65}">
      <dsp:nvSpPr>
        <dsp:cNvPr id="0" name=""/>
        <dsp:cNvSpPr/>
      </dsp:nvSpPr>
      <dsp:spPr>
        <a:xfrm>
          <a:off x="1736952" y="1880461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 The Crime Prevention Director is active in the community, organizing neighborhood meetings, partnerships and response teams as needed. </a:t>
          </a:r>
        </a:p>
      </dsp:txBody>
      <dsp:txXfrm>
        <a:off x="1736952" y="1880461"/>
        <a:ext cx="5095259" cy="1503855"/>
      </dsp:txXfrm>
    </dsp:sp>
    <dsp:sp modelId="{BF6CEE72-C0A0-45BB-B88D-FCABB661C15D}">
      <dsp:nvSpPr>
        <dsp:cNvPr id="0" name=""/>
        <dsp:cNvSpPr/>
      </dsp:nvSpPr>
      <dsp:spPr>
        <a:xfrm>
          <a:off x="0" y="3760280"/>
          <a:ext cx="6832212" cy="1503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A520B-D254-4EFF-903B-227D26F63037}">
      <dsp:nvSpPr>
        <dsp:cNvPr id="0" name=""/>
        <dsp:cNvSpPr/>
      </dsp:nvSpPr>
      <dsp:spPr>
        <a:xfrm>
          <a:off x="454916" y="4098648"/>
          <a:ext cx="827120" cy="8271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DCFDF-73CF-4165-9D7E-C587D7973561}">
      <dsp:nvSpPr>
        <dsp:cNvPr id="0" name=""/>
        <dsp:cNvSpPr/>
      </dsp:nvSpPr>
      <dsp:spPr>
        <a:xfrm>
          <a:off x="1736952" y="3760280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Program funding is provided to both institutional non-profit organizations as well as smaller “grassroots". </a:t>
          </a:r>
        </a:p>
      </dsp:txBody>
      <dsp:txXfrm>
        <a:off x="1736952" y="3760280"/>
        <a:ext cx="5095259" cy="15038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7684-B95A-43FF-A68A-49E97365A2AF}">
      <dsp:nvSpPr>
        <dsp:cNvPr id="0" name=""/>
        <dsp:cNvSpPr/>
      </dsp:nvSpPr>
      <dsp:spPr>
        <a:xfrm>
          <a:off x="0" y="642"/>
          <a:ext cx="6832212" cy="15038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50DA7-6095-465A-8763-BEC372D2FAC3}">
      <dsp:nvSpPr>
        <dsp:cNvPr id="0" name=""/>
        <dsp:cNvSpPr/>
      </dsp:nvSpPr>
      <dsp:spPr>
        <a:xfrm>
          <a:off x="454916" y="339010"/>
          <a:ext cx="827120" cy="8271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0B9D-A6B4-4F31-8A93-32D5FE125BFD}">
      <dsp:nvSpPr>
        <dsp:cNvPr id="0" name=""/>
        <dsp:cNvSpPr/>
      </dsp:nvSpPr>
      <dsp:spPr>
        <a:xfrm>
          <a:off x="1736952" y="642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Program awards are managed annually, providing smaller awards in successive years to allow for funding for new ‘grassroots” programming.  </a:t>
          </a:r>
        </a:p>
      </dsp:txBody>
      <dsp:txXfrm>
        <a:off x="1736952" y="642"/>
        <a:ext cx="5095259" cy="1503855"/>
      </dsp:txXfrm>
    </dsp:sp>
    <dsp:sp modelId="{82613D77-7D9C-41FA-9BEE-896663DEAB3B}">
      <dsp:nvSpPr>
        <dsp:cNvPr id="0" name=""/>
        <dsp:cNvSpPr/>
      </dsp:nvSpPr>
      <dsp:spPr>
        <a:xfrm>
          <a:off x="0" y="1880461"/>
          <a:ext cx="6832212" cy="15038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37CA7-FCD0-4168-BD04-CEE27558EF4C}">
      <dsp:nvSpPr>
        <dsp:cNvPr id="0" name=""/>
        <dsp:cNvSpPr/>
      </dsp:nvSpPr>
      <dsp:spPr>
        <a:xfrm>
          <a:off x="454916" y="2218829"/>
          <a:ext cx="827120" cy="827120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5E9D0-932A-4925-BC46-724631E80C65}">
      <dsp:nvSpPr>
        <dsp:cNvPr id="0" name=""/>
        <dsp:cNvSpPr/>
      </dsp:nvSpPr>
      <dsp:spPr>
        <a:xfrm>
          <a:off x="1736952" y="1880461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The Crime Prevention Director and the Crime Prevention Board members encounter a great deal of community pressure and scrutiny re: award decisions that are made annually.  </a:t>
          </a:r>
        </a:p>
      </dsp:txBody>
      <dsp:txXfrm>
        <a:off x="1736952" y="1880461"/>
        <a:ext cx="5095259" cy="1503855"/>
      </dsp:txXfrm>
    </dsp:sp>
    <dsp:sp modelId="{BF6CEE72-C0A0-45BB-B88D-FCABB661C15D}">
      <dsp:nvSpPr>
        <dsp:cNvPr id="0" name=""/>
        <dsp:cNvSpPr/>
      </dsp:nvSpPr>
      <dsp:spPr>
        <a:xfrm>
          <a:off x="0" y="3760280"/>
          <a:ext cx="6832212" cy="1503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A520B-D254-4EFF-903B-227D26F63037}">
      <dsp:nvSpPr>
        <dsp:cNvPr id="0" name=""/>
        <dsp:cNvSpPr/>
      </dsp:nvSpPr>
      <dsp:spPr>
        <a:xfrm>
          <a:off x="454916" y="4098648"/>
          <a:ext cx="827120" cy="8271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DCFDF-73CF-4165-9D7E-C587D7973561}">
      <dsp:nvSpPr>
        <dsp:cNvPr id="0" name=""/>
        <dsp:cNvSpPr/>
      </dsp:nvSpPr>
      <dsp:spPr>
        <a:xfrm>
          <a:off x="1736952" y="3760280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Crime Prevention website has developed over time, and currently includes YouTube presentations from recipient organizations as well as a link to recent application materials. </a:t>
          </a:r>
        </a:p>
      </dsp:txBody>
      <dsp:txXfrm>
        <a:off x="1736952" y="3760280"/>
        <a:ext cx="5095259" cy="15038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7684-B95A-43FF-A68A-49E97365A2AF}">
      <dsp:nvSpPr>
        <dsp:cNvPr id="0" name=""/>
        <dsp:cNvSpPr/>
      </dsp:nvSpPr>
      <dsp:spPr>
        <a:xfrm>
          <a:off x="0" y="642"/>
          <a:ext cx="6832212" cy="15038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50DA7-6095-465A-8763-BEC372D2FAC3}">
      <dsp:nvSpPr>
        <dsp:cNvPr id="0" name=""/>
        <dsp:cNvSpPr/>
      </dsp:nvSpPr>
      <dsp:spPr>
        <a:xfrm>
          <a:off x="454916" y="339010"/>
          <a:ext cx="827120" cy="8271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0B9D-A6B4-4F31-8A93-32D5FE125BFD}">
      <dsp:nvSpPr>
        <dsp:cNvPr id="0" name=""/>
        <dsp:cNvSpPr/>
      </dsp:nvSpPr>
      <dsp:spPr>
        <a:xfrm>
          <a:off x="1736952" y="642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Program funding supports several silos of community care: at-risk youth activities, prison to workforce programming, assistance for families in need and recovery support for domestic violence victims. </a:t>
          </a:r>
        </a:p>
      </dsp:txBody>
      <dsp:txXfrm>
        <a:off x="1736952" y="642"/>
        <a:ext cx="5095259" cy="1503855"/>
      </dsp:txXfrm>
    </dsp:sp>
    <dsp:sp modelId="{82613D77-7D9C-41FA-9BEE-896663DEAB3B}">
      <dsp:nvSpPr>
        <dsp:cNvPr id="0" name=""/>
        <dsp:cNvSpPr/>
      </dsp:nvSpPr>
      <dsp:spPr>
        <a:xfrm>
          <a:off x="0" y="1880461"/>
          <a:ext cx="6832212" cy="15038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37CA7-FCD0-4168-BD04-CEE27558EF4C}">
      <dsp:nvSpPr>
        <dsp:cNvPr id="0" name=""/>
        <dsp:cNvSpPr/>
      </dsp:nvSpPr>
      <dsp:spPr>
        <a:xfrm>
          <a:off x="454916" y="2218829"/>
          <a:ext cx="827120" cy="827120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5E9D0-932A-4925-BC46-724631E80C65}">
      <dsp:nvSpPr>
        <dsp:cNvPr id="0" name=""/>
        <dsp:cNvSpPr/>
      </dsp:nvSpPr>
      <dsp:spPr>
        <a:xfrm>
          <a:off x="1736952" y="1880461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 The Crime Prevention has not previously successfully developed access to crime or impact statistics Such access can involve hurdles re: the disclosure of relevant data.   </a:t>
          </a:r>
        </a:p>
      </dsp:txBody>
      <dsp:txXfrm>
        <a:off x="1736952" y="1880461"/>
        <a:ext cx="5095259" cy="1503855"/>
      </dsp:txXfrm>
    </dsp:sp>
    <dsp:sp modelId="{BF6CEE72-C0A0-45BB-B88D-FCABB661C15D}">
      <dsp:nvSpPr>
        <dsp:cNvPr id="0" name=""/>
        <dsp:cNvSpPr/>
      </dsp:nvSpPr>
      <dsp:spPr>
        <a:xfrm>
          <a:off x="0" y="3760280"/>
          <a:ext cx="6832212" cy="1503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A520B-D254-4EFF-903B-227D26F63037}">
      <dsp:nvSpPr>
        <dsp:cNvPr id="0" name=""/>
        <dsp:cNvSpPr/>
      </dsp:nvSpPr>
      <dsp:spPr>
        <a:xfrm>
          <a:off x="454916" y="4098648"/>
          <a:ext cx="827120" cy="8271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DCFDF-73CF-4165-9D7E-C587D7973561}">
      <dsp:nvSpPr>
        <dsp:cNvPr id="0" name=""/>
        <dsp:cNvSpPr/>
      </dsp:nvSpPr>
      <dsp:spPr>
        <a:xfrm>
          <a:off x="1736952" y="3760280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The Crime Prevention Director also provides assistance and tutoring to young “grass roots” organizations, seeking to position them for success in the Board review &amp; approval process.  </a:t>
          </a:r>
        </a:p>
      </dsp:txBody>
      <dsp:txXfrm>
        <a:off x="1736952" y="3760280"/>
        <a:ext cx="5095259" cy="150385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7684-B95A-43FF-A68A-49E97365A2AF}">
      <dsp:nvSpPr>
        <dsp:cNvPr id="0" name=""/>
        <dsp:cNvSpPr/>
      </dsp:nvSpPr>
      <dsp:spPr>
        <a:xfrm>
          <a:off x="0" y="1664"/>
          <a:ext cx="6832212" cy="11074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50DA7-6095-465A-8763-BEC372D2FAC3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0B9D-A6B4-4F31-8A93-32D5FE125BFD}">
      <dsp:nvSpPr>
        <dsp:cNvPr id="0" name=""/>
        <dsp:cNvSpPr/>
      </dsp:nvSpPr>
      <dsp:spPr>
        <a:xfrm>
          <a:off x="1279109" y="2185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 re-design of the department’s website with a focus on the community silos of care, with recent recipients identified by </a:t>
          </a:r>
          <a:r>
            <a:rPr lang="en-US" sz="1400" kern="1200" dirty="0" err="1"/>
            <a:t>silo.You</a:t>
          </a:r>
          <a:r>
            <a:rPr lang="en-US" sz="1400" kern="1200" dirty="0"/>
            <a:t> Tube material and application records should still be displayed.  </a:t>
          </a:r>
        </a:p>
      </dsp:txBody>
      <dsp:txXfrm>
        <a:off x="1279109" y="2185"/>
        <a:ext cx="5553102" cy="1107454"/>
      </dsp:txXfrm>
    </dsp:sp>
    <dsp:sp modelId="{82613D77-7D9C-41FA-9BEE-896663DEAB3B}">
      <dsp:nvSpPr>
        <dsp:cNvPr id="0" name=""/>
        <dsp:cNvSpPr/>
      </dsp:nvSpPr>
      <dsp:spPr>
        <a:xfrm>
          <a:off x="0" y="1386503"/>
          <a:ext cx="6832212" cy="11074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37CA7-FCD0-4168-BD04-CEE27558EF4C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5E9D0-932A-4925-BC46-724631E80C65}">
      <dsp:nvSpPr>
        <dsp:cNvPr id="0" name=""/>
        <dsp:cNvSpPr/>
      </dsp:nvSpPr>
      <dsp:spPr>
        <a:xfrm>
          <a:off x="1279109" y="1386503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 revising program criteria, providing one level of potential annual funding for developed institutional programs, with a lower tier of proposed annual funding for young “grass roots” organizations.  </a:t>
          </a:r>
        </a:p>
      </dsp:txBody>
      <dsp:txXfrm>
        <a:off x="1279109" y="1386503"/>
        <a:ext cx="5553102" cy="1107454"/>
      </dsp:txXfrm>
    </dsp:sp>
    <dsp:sp modelId="{BF6CEE72-C0A0-45BB-B88D-FCABB661C15D}">
      <dsp:nvSpPr>
        <dsp:cNvPr id="0" name=""/>
        <dsp:cNvSpPr/>
      </dsp:nvSpPr>
      <dsp:spPr>
        <a:xfrm>
          <a:off x="0" y="2770821"/>
          <a:ext cx="6832212" cy="11074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A520B-D254-4EFF-903B-227D26F63037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DCFDF-73CF-4165-9D7E-C587D7973561}">
      <dsp:nvSpPr>
        <dsp:cNvPr id="0" name=""/>
        <dsp:cNvSpPr/>
      </dsp:nvSpPr>
      <dsp:spPr>
        <a:xfrm>
          <a:off x="1279109" y="2770821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 collaboration between Crime Prevention and the Columbus Police Department re: the development and distribution of a quarterly Flash Impact Statistical Report, with an initial release on June 30, 2026.  </a:t>
          </a:r>
        </a:p>
      </dsp:txBody>
      <dsp:txXfrm>
        <a:off x="1279109" y="2770821"/>
        <a:ext cx="5553102" cy="1107454"/>
      </dsp:txXfrm>
    </dsp:sp>
    <dsp:sp modelId="{F9A3B1D2-A439-4D47-99DB-693B8568B0EC}">
      <dsp:nvSpPr>
        <dsp:cNvPr id="0" name=""/>
        <dsp:cNvSpPr/>
      </dsp:nvSpPr>
      <dsp:spPr>
        <a:xfrm>
          <a:off x="0" y="4155139"/>
          <a:ext cx="6832212" cy="11074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11ABA-9BFF-4286-A5A1-4A055F132267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183E8-27DE-4C97-BAFA-853FAFAD8399}">
      <dsp:nvSpPr>
        <dsp:cNvPr id="0" name=""/>
        <dsp:cNvSpPr/>
      </dsp:nvSpPr>
      <dsp:spPr>
        <a:xfrm>
          <a:off x="1279109" y="4155139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 the addition of an Administrative Assistant for Crime Prevention as the program has seen a 400% increase in program funding, and a 600% increase in applicants in recent years. </a:t>
          </a:r>
        </a:p>
      </dsp:txBody>
      <dsp:txXfrm>
        <a:off x="1279109" y="4155139"/>
        <a:ext cx="5553102" cy="1107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F798C3AF-6F55-435F-A7DE-A96506BA4891}" type="datetimeFigureOut">
              <a:rPr lang="en-US" smtClean="0"/>
              <a:t>2/23/2026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32FC8AA6-0157-41F7-B4BF-81D0A591D6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0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1173-AC36-49EB-B073-59F88D3E437B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9B54-40AF-4085-A0B6-77C299D1CD19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83D2D-C48A-4B8E-8559-590842F268C6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0069-D14D-4523-B0C8-70A9852278D3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368C-1519-47FF-90EB-B4983F5E47A4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7C83-0B90-4091-ABA6-7B54A072F9EA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9695A-6F09-4721-BCFE-1C8546BAD713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67C5-4ED4-4137-9994-A31356A3B297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375E-59F0-4CFA-83D1-852A1C136790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DEB5-E281-48A3-959F-1C85715B3838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ABD3-C5D2-4FEC-BCAD-26E4334287CD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E8DB5-F46A-4F0D-8135-7449C8BE35F2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2C06-E192-4A83-8AE2-D66E0F8FEC7E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E5DE-850E-4849-8995-E135C5A94315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FBD1-2A40-4B76-94F4-05BBBE00C2A8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9464-8695-4B5D-A69B-5E9CAAD757FB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471C-499A-469D-99DB-5CC7C9283818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215" y="1318590"/>
            <a:ext cx="5102159" cy="422082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5000" dirty="0">
                <a:solidFill>
                  <a:srgbClr val="FFFFFF"/>
                </a:solidFill>
              </a:rPr>
              <a:t>Operational Audit  of the Crime Prevention Department Office     </a:t>
            </a:r>
            <a:br>
              <a:rPr lang="en-US" sz="5000" dirty="0">
                <a:solidFill>
                  <a:srgbClr val="FFFFFF"/>
                </a:solidFill>
              </a:rPr>
            </a:br>
            <a:r>
              <a:rPr lang="en-US" sz="5000" dirty="0">
                <a:solidFill>
                  <a:srgbClr val="FFFFFF"/>
                </a:solidFill>
              </a:rPr>
              <a:t>February 24,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712032" y="804334"/>
            <a:ext cx="3675634" cy="524933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Presented by: Donna L. McGinnis, CPA, CFE Internal Auditor/Compliance Officer, Jonathan Smith, Benjamin Meadow &amp; Grant Conaway, Forensic Auditors </a:t>
            </a:r>
          </a:p>
          <a:p>
            <a:r>
              <a:rPr lang="en-US" b="1" dirty="0">
                <a:solidFill>
                  <a:schemeClr val="tx1"/>
                </a:solidFill>
              </a:rPr>
              <a:t>			         </a:t>
            </a:r>
          </a:p>
          <a:p>
            <a:r>
              <a:rPr lang="en-US" b="1" dirty="0">
                <a:solidFill>
                  <a:schemeClr val="tx1"/>
                </a:solidFill>
              </a:rPr>
              <a:t>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002" y="3246438"/>
            <a:ext cx="728426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en-US" sz="1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4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AC5317-6FA2-0C0D-1096-68D0CF6B3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BB773-C621-5084-9119-83472064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CC562-182F-BC3D-DAC1-8355704C8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70301-2C96-639D-4D89-B2D51D550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>
            <a:normAutofit fontScale="92500" lnSpcReduction="10000"/>
          </a:bodyPr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 descr="A person playing a piano in front of a group of people&#10;&#10;AI-generated content may be incorrect.">
            <a:extLst>
              <a:ext uri="{FF2B5EF4-FFF2-40B4-BE49-F238E27FC236}">
                <a16:creationId xmlns:a16="http://schemas.microsoft.com/office/drawing/2014/main" id="{7DB06552-C7A5-B693-6815-925C398C4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745" y="1601598"/>
            <a:ext cx="3468624" cy="30984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E6BC4E-6F26-C06F-0F97-EFDF5262E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0285" y="1601598"/>
            <a:ext cx="3559125" cy="3098418"/>
          </a:xfrm>
          <a:prstGeom prst="rect">
            <a:avLst/>
          </a:prstGeom>
        </p:spPr>
      </p:pic>
      <p:pic>
        <p:nvPicPr>
          <p:cNvPr id="10" name="Picture 9" descr="A group of people in a classroom&#10;&#10;AI-generated content may be incorrect.">
            <a:extLst>
              <a:ext uri="{FF2B5EF4-FFF2-40B4-BE49-F238E27FC236}">
                <a16:creationId xmlns:a16="http://schemas.microsoft.com/office/drawing/2014/main" id="{BCD7C71C-5997-1BB6-B42B-9C84E1336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9327" y="1601598"/>
            <a:ext cx="3648457" cy="309841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E1A886F-CBE6-E1B3-441E-85D2286E5AD7}"/>
              </a:ext>
            </a:extLst>
          </p:cNvPr>
          <p:cNvSpPr txBox="1"/>
          <p:nvPr/>
        </p:nvSpPr>
        <p:spPr>
          <a:xfrm>
            <a:off x="4690285" y="429768"/>
            <a:ext cx="3466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Voices of the Valley Visit</a:t>
            </a:r>
          </a:p>
        </p:txBody>
      </p:sp>
    </p:spTree>
    <p:extLst>
      <p:ext uri="{BB962C8B-B14F-4D97-AF65-F5344CB8AC3E}">
        <p14:creationId xmlns:p14="http://schemas.microsoft.com/office/powerpoint/2010/main" val="113853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317D28-C74E-425A-A89F-50D2A795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215" y="1318590"/>
            <a:ext cx="5102159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E5B66-3013-4AE4-8C62-F7392EB4B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032" y="804334"/>
            <a:ext cx="3675634" cy="52493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Are there any questions from City Council or Executive Management regarding this report?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5DE237-2B9D-4D66-98B1-27BED19C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02" y="3246438"/>
            <a:ext cx="72842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19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295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01DF1E-999E-45EE-8799-1819F3B66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215" y="1318590"/>
            <a:ext cx="5102159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Audit</a:t>
            </a:r>
            <a:r>
              <a:rPr lang="en-US" sz="5400" b="1">
                <a:solidFill>
                  <a:srgbClr val="FFFFFF"/>
                </a:solidFill>
              </a:rPr>
              <a:t> </a:t>
            </a:r>
            <a:r>
              <a:rPr lang="en-US" sz="5400">
                <a:solidFill>
                  <a:srgbClr val="FFFFFF"/>
                </a:solidFill>
              </a:rPr>
              <a:t>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8492F-C884-4CB1-9D7B-1EE691DB3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032" y="804334"/>
            <a:ext cx="3675634" cy="52493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 audit was authorized by City Council on September 16, 2025.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C9208-0B28-416D-A323-729DFBF76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02" y="3246438"/>
            <a:ext cx="72842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646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FF35D-9887-4595-9FE1-1EE18300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Audit Process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BDEED-8E04-439E-A785-56B8CED1A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518" y="3259287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rgbClr val="FFFFFF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D01284D-F8C1-3A16-BBF0-9F0B924B5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861065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0295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09E9D1-6E8B-4799-8449-8BF8E99DA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n-US"/>
              <a:t>Audit Process (Continued)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EF74F-B77B-42F0-BCF2-BFA7D65E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2D69DF0-AB90-8F46-228E-6170B0831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615129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864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BA8787-702A-4B31-B476-5D2D750C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n-US" dirty="0"/>
              <a:t>Audit Scope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F3F8F-A4DA-4563-8BDA-ED6DD891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AF2B8C9-2D92-FD55-9DD9-A9B6FDE3CA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263954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20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4860D6-4F67-3E89-D0A7-16C168B9C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8F873-7B1F-E8A4-CEB9-F0EE71E7D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 Audit Findings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42520-FF14-D4A9-B04D-8E3A2EB7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518" y="3259287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rgbClr val="FFFFFF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0CD27B1-8BE4-B326-E899-832DD75075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054903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923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C2FA8-93A0-1420-D3C1-71A173799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2621024-A6BB-92E4-7282-E1F3A88CA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28D32B-BCFF-1EE5-A2D9-22F119D2F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Audit Findings ,    continued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80BC49E-FCE7-BE30-81EA-9ACE18ED0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51905-FD3E-65CE-D335-90A05C10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518" y="3259287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rgbClr val="FFFFFF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2CA0A-5DAD-4BAA-C9B2-1B39E728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0C00912-988C-5949-FAC5-28E0FD0E6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13238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191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2D21F2-815E-5B6F-63FC-E4017DC8D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CD30F-3764-7AC6-5C61-4550168A5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645403-A793-EB26-2478-841FBD49D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Audit Findings ,    continued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0399763C-65D3-8120-D106-0A57AAEDB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6BC70-24B2-F031-6819-DA256035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518" y="3259287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1900">
              <a:solidFill>
                <a:srgbClr val="FFFFFF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DFB6CDC-21AF-3C84-C4E6-A3D980023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0B486C5-F0AA-1700-BE68-DE1112E97B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730565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008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172F2-ECCA-14C0-5340-8DD83C0DD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0F7CBEA-27C1-EE1F-51EF-E27ADEFBC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25C623-D3C9-C982-D916-AFF267C8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 Audit Recommendations 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648A1BA-8859-CFC1-ABE6-C53FAC0B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208BD-DAAD-7F9F-AEB0-C012B473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518" y="3259287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9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>
              <a:solidFill>
                <a:srgbClr val="FFFFFF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045D725-3A8F-BA0F-F4C9-449C723C3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90A899E-4EDA-35F4-EB31-3182FE45D8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183733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99351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531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Operational Audit  of the Crime Prevention Department Office      February 24, 2026</vt:lpstr>
      <vt:lpstr>Audit Authorization</vt:lpstr>
      <vt:lpstr>Audit Process</vt:lpstr>
      <vt:lpstr>Audit Process (Continued)</vt:lpstr>
      <vt:lpstr>Audit Scope</vt:lpstr>
      <vt:lpstr> Audit Findings</vt:lpstr>
      <vt:lpstr>Audit Findings ,    continued</vt:lpstr>
      <vt:lpstr>Audit Findings ,    continued</vt:lpstr>
      <vt:lpstr> Audit Recommendations </vt:lpstr>
      <vt:lpstr> </vt:lpstr>
      <vt:lpstr>Questions</vt:lpstr>
    </vt:vector>
  </TitlesOfParts>
  <Company>CCG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Audit of Jury Manager’s Office</dc:title>
  <dc:creator>John Redmond</dc:creator>
  <cp:lastModifiedBy>Lindsey Mclemore</cp:lastModifiedBy>
  <cp:revision>105</cp:revision>
  <cp:lastPrinted>2021-09-24T12:50:41Z</cp:lastPrinted>
  <dcterms:created xsi:type="dcterms:W3CDTF">2019-06-04T13:14:57Z</dcterms:created>
  <dcterms:modified xsi:type="dcterms:W3CDTF">2026-02-23T14:59:05Z</dcterms:modified>
</cp:coreProperties>
</file>